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711" r:id="rId5"/>
    <p:sldMasterId id="2147483716" r:id="rId6"/>
  </p:sldMasterIdLst>
  <p:notesMasterIdLst>
    <p:notesMasterId r:id="rId18"/>
  </p:notesMasterIdLst>
  <p:handoutMasterIdLst>
    <p:handoutMasterId r:id="rId19"/>
  </p:handoutMasterIdLst>
  <p:sldIdLst>
    <p:sldId id="260" r:id="rId7"/>
    <p:sldId id="262" r:id="rId8"/>
    <p:sldId id="270" r:id="rId9"/>
    <p:sldId id="278" r:id="rId10"/>
    <p:sldId id="280" r:id="rId11"/>
    <p:sldId id="279" r:id="rId12"/>
    <p:sldId id="281" r:id="rId13"/>
    <p:sldId id="283" r:id="rId14"/>
    <p:sldId id="284" r:id="rId15"/>
    <p:sldId id="282" r:id="rId16"/>
    <p:sldId id="277" r:id="rId17"/>
  </p:sldIdLst>
  <p:sldSz cx="12192000" cy="6858000"/>
  <p:notesSz cx="6858000" cy="9144000"/>
  <p:custDataLst>
    <p:tags r:id="rId20"/>
  </p:custDataLst>
  <p:defaultTextStyle>
    <a:defPPr>
      <a:defRPr lang="en-US"/>
    </a:defPPr>
    <a:lvl1pPr algn="l" defTabSz="9114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936" indent="1588" algn="l" defTabSz="9114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1452" indent="1588" algn="l" defTabSz="9114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7967" indent="1588" algn="l" defTabSz="9114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4487" indent="1588" algn="l" defTabSz="9114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2591" algn="l" defTabSz="91303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9105" algn="l" defTabSz="91303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5623" algn="l" defTabSz="91303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2141" algn="l" defTabSz="91303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80BD26"/>
    <a:srgbClr val="3291CC"/>
    <a:srgbClr val="4472C4"/>
    <a:srgbClr val="39658F"/>
    <a:srgbClr val="E2A128"/>
    <a:srgbClr val="4A4444"/>
    <a:srgbClr val="508FBB"/>
    <a:srgbClr val="F37037"/>
    <a:srgbClr val="3DA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578" autoAdjust="0"/>
  </p:normalViewPr>
  <p:slideViewPr>
    <p:cSldViewPr snapToGrid="0">
      <p:cViewPr varScale="1">
        <p:scale>
          <a:sx n="80" d="100"/>
          <a:sy n="80" d="100"/>
        </p:scale>
        <p:origin x="4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D4A18-CBB5-4F72-81BB-89BA2493B1E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1E28B-D223-4FC2-AE0E-700D70E8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56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A4A92-FF4D-4A6F-805E-0DFC839238A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1BE68-D48F-4643-8AA4-A05704A7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1BE68-D48F-4643-8AA4-A05704A722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7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1" indent="0" algn="ctr">
              <a:buNone/>
              <a:defRPr sz="2000"/>
            </a:lvl2pPr>
            <a:lvl3pPr marL="914381" indent="0" algn="ctr">
              <a:buNone/>
              <a:defRPr sz="1800"/>
            </a:lvl3pPr>
            <a:lvl4pPr marL="1371572" indent="0" algn="ctr">
              <a:buNone/>
              <a:defRPr sz="1600"/>
            </a:lvl4pPr>
            <a:lvl5pPr marL="1828762" indent="0" algn="ctr">
              <a:buNone/>
              <a:defRPr sz="1600"/>
            </a:lvl5pPr>
            <a:lvl6pPr marL="2285952" indent="0" algn="ctr">
              <a:buNone/>
              <a:defRPr sz="1600"/>
            </a:lvl6pPr>
            <a:lvl7pPr marL="2743142" indent="0" algn="ctr">
              <a:buNone/>
              <a:defRPr sz="1600"/>
            </a:lvl7pPr>
            <a:lvl8pPr marL="3200333" indent="0" algn="ctr">
              <a:buNone/>
              <a:defRPr sz="1600"/>
            </a:lvl8pPr>
            <a:lvl9pPr marL="36575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8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1" indent="0">
              <a:buNone/>
              <a:defRPr sz="1400"/>
            </a:lvl2pPr>
            <a:lvl3pPr marL="914381" indent="0">
              <a:buNone/>
              <a:defRPr sz="1200"/>
            </a:lvl3pPr>
            <a:lvl4pPr marL="1371572" indent="0">
              <a:buNone/>
              <a:defRPr sz="1000"/>
            </a:lvl4pPr>
            <a:lvl5pPr marL="1828762" indent="0">
              <a:buNone/>
              <a:defRPr sz="1000"/>
            </a:lvl5pPr>
            <a:lvl6pPr marL="2285952" indent="0">
              <a:buNone/>
              <a:defRPr sz="1000"/>
            </a:lvl6pPr>
            <a:lvl7pPr marL="2743142" indent="0">
              <a:buNone/>
              <a:defRPr sz="1000"/>
            </a:lvl7pPr>
            <a:lvl8pPr marL="3200333" indent="0">
              <a:buNone/>
              <a:defRPr sz="1000"/>
            </a:lvl8pPr>
            <a:lvl9pPr marL="365752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8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1" indent="0">
              <a:buNone/>
              <a:defRPr sz="2400"/>
            </a:lvl3pPr>
            <a:lvl4pPr marL="1371572" indent="0">
              <a:buNone/>
              <a:defRPr sz="2000"/>
            </a:lvl4pPr>
            <a:lvl5pPr marL="1828762" indent="0">
              <a:buNone/>
              <a:defRPr sz="2000"/>
            </a:lvl5pPr>
            <a:lvl6pPr marL="2285952" indent="0">
              <a:buNone/>
              <a:defRPr sz="2000"/>
            </a:lvl6pPr>
            <a:lvl7pPr marL="2743142" indent="0">
              <a:buNone/>
              <a:defRPr sz="2000"/>
            </a:lvl7pPr>
            <a:lvl8pPr marL="3200333" indent="0">
              <a:buNone/>
              <a:defRPr sz="2000"/>
            </a:lvl8pPr>
            <a:lvl9pPr marL="365752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1" indent="0">
              <a:buNone/>
              <a:defRPr sz="1400"/>
            </a:lvl2pPr>
            <a:lvl3pPr marL="914381" indent="0">
              <a:buNone/>
              <a:defRPr sz="1200"/>
            </a:lvl3pPr>
            <a:lvl4pPr marL="1371572" indent="0">
              <a:buNone/>
              <a:defRPr sz="1000"/>
            </a:lvl4pPr>
            <a:lvl5pPr marL="1828762" indent="0">
              <a:buNone/>
              <a:defRPr sz="1000"/>
            </a:lvl5pPr>
            <a:lvl6pPr marL="2285952" indent="0">
              <a:buNone/>
              <a:defRPr sz="1000"/>
            </a:lvl6pPr>
            <a:lvl7pPr marL="2743142" indent="0">
              <a:buNone/>
              <a:defRPr sz="1000"/>
            </a:lvl7pPr>
            <a:lvl8pPr marL="3200333" indent="0">
              <a:buNone/>
              <a:defRPr sz="1000"/>
            </a:lvl8pPr>
            <a:lvl9pPr marL="365752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7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0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8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936" y="357507"/>
            <a:ext cx="6132443" cy="558800"/>
          </a:xfrm>
        </p:spPr>
        <p:txBody>
          <a:bodyPr anchor="t">
            <a:noAutofit/>
          </a:bodyPr>
          <a:lstStyle>
            <a:lvl1pPr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057275"/>
            <a:ext cx="10515600" cy="51196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1" y="625689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4" y="0"/>
            <a:ext cx="5267417" cy="8611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2" y="357507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8274" r="25309"/>
          <a:stretch/>
        </p:blipFill>
        <p:spPr>
          <a:xfrm>
            <a:off x="5433392" y="6281530"/>
            <a:ext cx="6767489" cy="5897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8274" r="25309"/>
          <a:stretch/>
        </p:blipFill>
        <p:spPr>
          <a:xfrm>
            <a:off x="5415905" y="6261433"/>
            <a:ext cx="6775269" cy="59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698273" y="2293379"/>
            <a:ext cx="5513394" cy="558800"/>
          </a:xfrm>
        </p:spPr>
        <p:txBody>
          <a:bodyPr anchor="t">
            <a:noAutofit/>
          </a:bodyPr>
          <a:lstStyle>
            <a:lvl1pPr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98273" y="5321365"/>
            <a:ext cx="5156771" cy="40357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13563" y="5907088"/>
            <a:ext cx="1700086" cy="4388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b="0" baseline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buNone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6509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ásico Si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381002" y="1500174"/>
            <a:ext cx="11620541" cy="1785937"/>
          </a:xfrm>
          <a:prstGeom prst="rect">
            <a:avLst/>
          </a:prstGeom>
        </p:spPr>
        <p:txBody>
          <a:bodyPr/>
          <a:lstStyle>
            <a:lvl1pPr>
              <a:buSzPct val="115000"/>
              <a:buFontTx/>
              <a:buBlip>
                <a:blip r:embed="rId2"/>
              </a:buBlip>
              <a:defRPr sz="1569">
                <a:latin typeface="+mj-lt"/>
              </a:defRPr>
            </a:lvl1pPr>
            <a:lvl2pPr>
              <a:buSzPct val="70000"/>
              <a:buFontTx/>
              <a:buBlip>
                <a:blip r:embed="rId3"/>
              </a:buBlip>
              <a:defRPr sz="1569">
                <a:latin typeface="+mj-lt"/>
              </a:defRPr>
            </a:lvl2pPr>
            <a:lvl3pPr>
              <a:buSzPct val="70000"/>
              <a:buFontTx/>
              <a:buBlip>
                <a:blip r:embed="rId3"/>
              </a:buBlip>
              <a:defRPr sz="1569">
                <a:latin typeface="+mj-lt"/>
              </a:defRPr>
            </a:lvl3pPr>
            <a:lvl4pPr>
              <a:buSzPct val="70000"/>
              <a:buFontTx/>
              <a:buBlip>
                <a:blip r:embed="rId3"/>
              </a:buBlip>
              <a:defRPr sz="1569">
                <a:latin typeface="+mj-lt"/>
              </a:defRPr>
            </a:lvl4pPr>
            <a:lvl5pPr>
              <a:buSzPct val="70000"/>
              <a:buFontTx/>
              <a:buBlip>
                <a:blip r:embed="rId3"/>
              </a:buBlip>
              <a:defRPr sz="1569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380961" y="93906"/>
            <a:ext cx="11620582" cy="5000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s-ES" sz="2580" b="1" kern="1200" dirty="0">
                <a:solidFill>
                  <a:srgbClr val="AE9A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9" name="8 Imagen" descr="logo_netmind_bl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2492" y="116634"/>
            <a:ext cx="1286582" cy="144016"/>
          </a:xfrm>
          <a:prstGeom prst="rect">
            <a:avLst/>
          </a:prstGeom>
        </p:spPr>
      </p:pic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356355"/>
            <a:ext cx="2844801" cy="365125"/>
          </a:xfrm>
        </p:spPr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917738" y="6376404"/>
            <a:ext cx="2673527" cy="3363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410127-434E-446F-9022-F5B2DD19B500}" type="slidenum">
              <a:rPr lang="en-US" sz="1106" smtClean="0"/>
              <a:pPr/>
              <a:t>‹#›</a:t>
            </a:fld>
            <a:endParaRPr lang="en-US" sz="1106" dirty="0"/>
          </a:p>
        </p:txBody>
      </p:sp>
    </p:spTree>
    <p:extLst>
      <p:ext uri="{BB962C8B-B14F-4D97-AF65-F5344CB8AC3E}">
        <p14:creationId xmlns:p14="http://schemas.microsoft.com/office/powerpoint/2010/main" val="1287449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6" y="418657"/>
            <a:ext cx="10972800" cy="562074"/>
          </a:xfrm>
          <a:prstGeom prst="rect">
            <a:avLst/>
          </a:prstGeom>
        </p:spPr>
        <p:txBody>
          <a:bodyPr lIns="98094" tIns="49047" rIns="98094" bIns="49047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8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6" y="1196752"/>
            <a:ext cx="10972800" cy="4525963"/>
          </a:xfrm>
          <a:prstGeom prst="rect">
            <a:avLst/>
          </a:prstGeom>
        </p:spPr>
        <p:txBody>
          <a:bodyPr lIns="98094" tIns="49047" rIns="98094" bIns="49047"/>
          <a:lstStyle>
            <a:lvl1pPr>
              <a:buClr>
                <a:srgbClr val="AE9A64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198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6" y="418657"/>
            <a:ext cx="10972800" cy="562074"/>
          </a:xfrm>
          <a:prstGeom prst="rect">
            <a:avLst/>
          </a:prstGeom>
        </p:spPr>
        <p:txBody>
          <a:bodyPr lIns="98094" tIns="49047" rIns="98094" bIns="49047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1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91294" y="-36501"/>
            <a:ext cx="4900706" cy="923330"/>
            <a:chOff x="6062319" y="307284"/>
            <a:chExt cx="4900706" cy="923331"/>
          </a:xfrm>
        </p:grpSpPr>
        <p:sp>
          <p:nvSpPr>
            <p:cNvPr id="8" name="Rectangle 7"/>
            <p:cNvSpPr/>
            <p:nvPr/>
          </p:nvSpPr>
          <p:spPr>
            <a:xfrm>
              <a:off x="6062319" y="344792"/>
              <a:ext cx="4900706" cy="83882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40000">
                  <a:schemeClr val="accent1"/>
                </a:gs>
                <a:gs pos="10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58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534117" y="307284"/>
              <a:ext cx="1359668" cy="923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GBS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349511" y="6281701"/>
            <a:ext cx="6854456" cy="579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40000">
                <a:schemeClr val="accent1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58" b="1" i="1" dirty="0">
                <a:solidFill>
                  <a:schemeClr val="bg1"/>
                </a:solidFill>
              </a:rPr>
              <a:t>Delivering Value through people, process, service and technology</a:t>
            </a:r>
          </a:p>
        </p:txBody>
      </p:sp>
      <p:pic>
        <p:nvPicPr>
          <p:cNvPr id="22" name="Picture 7" descr="BacardiTwo"/>
          <p:cNvPicPr>
            <a:picLocks noChangeAspect="1" noChangeArrowheads="1"/>
          </p:cNvPicPr>
          <p:nvPr/>
        </p:nvPicPr>
        <p:blipFill rotWithShape="1">
          <a:blip r:embed="rId2" cstate="print"/>
          <a:srcRect r="29275" b="10180"/>
          <a:stretch/>
        </p:blipFill>
        <p:spPr bwMode="auto">
          <a:xfrm>
            <a:off x="0" y="478"/>
            <a:ext cx="6467061" cy="5724939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4273126" y="837859"/>
            <a:ext cx="79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994460" y="2757966"/>
            <a:ext cx="5937075" cy="5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6004268" y="2155547"/>
            <a:ext cx="2161404" cy="510395"/>
          </a:xfrm>
        </p:spPr>
        <p:txBody>
          <a:bodyPr/>
          <a:lstStyle>
            <a:lvl1pPr marL="0" indent="0">
              <a:buNone/>
              <a:defRPr>
                <a:solidFill>
                  <a:srgbClr val="92D050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30846" y="5255732"/>
            <a:ext cx="2377761" cy="53489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June 2017</a:t>
            </a:r>
          </a:p>
        </p:txBody>
      </p:sp>
    </p:spTree>
    <p:extLst>
      <p:ext uri="{BB962C8B-B14F-4D97-AF65-F5344CB8AC3E}">
        <p14:creationId xmlns:p14="http://schemas.microsoft.com/office/powerpoint/2010/main" val="8346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90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3393" y="764705"/>
            <a:ext cx="11040533" cy="4535488"/>
          </a:xfrm>
          <a:prstGeom prst="rect">
            <a:avLst/>
          </a:prstGeom>
        </p:spPr>
        <p:txBody>
          <a:bodyPr lIns="98094" tIns="49047" rIns="98094" bIns="49047" anchor="ctr"/>
          <a:lstStyle>
            <a:lvl1pPr marL="0" indent="0" algn="ctr">
              <a:buFontTx/>
              <a:buNone/>
              <a:defRPr sz="3962">
                <a:solidFill>
                  <a:srgbClr val="80BD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297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6" y="418657"/>
            <a:ext cx="10972800" cy="562074"/>
          </a:xfrm>
          <a:prstGeom prst="rect">
            <a:avLst/>
          </a:prstGeom>
        </p:spPr>
        <p:txBody>
          <a:bodyPr lIns="98094" tIns="49047" rIns="98094" bIns="49047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6" y="1196752"/>
            <a:ext cx="10972800" cy="4525963"/>
          </a:xfrm>
          <a:prstGeom prst="rect">
            <a:avLst/>
          </a:prstGeom>
        </p:spPr>
        <p:txBody>
          <a:bodyPr lIns="98094" tIns="49047" rIns="98094" bIns="49047"/>
          <a:lstStyle>
            <a:lvl1pPr>
              <a:buClr>
                <a:srgbClr val="AE9A64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444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4608512"/>
          </a:xfrm>
          <a:prstGeom prst="rect">
            <a:avLst/>
          </a:prstGeom>
        </p:spPr>
        <p:txBody>
          <a:bodyPr lIns="98094" tIns="49047" rIns="98094" bIns="49047"/>
          <a:lstStyle>
            <a:lvl1pPr>
              <a:buClr>
                <a:srgbClr val="AE9A64"/>
              </a:buClr>
              <a:defRPr sz="1935"/>
            </a:lvl1pPr>
            <a:lvl2pPr>
              <a:defRPr sz="2395"/>
            </a:lvl2pPr>
            <a:lvl3pPr>
              <a:defRPr sz="1935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6" y="1196752"/>
            <a:ext cx="5384800" cy="4608512"/>
          </a:xfrm>
          <a:prstGeom prst="rect">
            <a:avLst/>
          </a:prstGeom>
        </p:spPr>
        <p:txBody>
          <a:bodyPr lIns="98094" tIns="49047" rIns="98094" bIns="49047"/>
          <a:lstStyle>
            <a:lvl1pPr>
              <a:buClr>
                <a:srgbClr val="AE9A64"/>
              </a:buClr>
              <a:defRPr sz="1935"/>
            </a:lvl1pPr>
            <a:lvl2pPr>
              <a:defRPr sz="2395"/>
            </a:lvl2pPr>
            <a:lvl3pPr>
              <a:defRPr sz="1935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1" cy="365125"/>
          </a:xfrm>
          <a:prstGeom prst="rect">
            <a:avLst/>
          </a:prstGeom>
        </p:spPr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6" y="418657"/>
            <a:ext cx="10972800" cy="562074"/>
          </a:xfrm>
          <a:prstGeom prst="rect">
            <a:avLst/>
          </a:prstGeom>
        </p:spPr>
        <p:txBody>
          <a:bodyPr lIns="98094" tIns="49047" rIns="98094" bIns="49047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72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6" y="418657"/>
            <a:ext cx="10972800" cy="562074"/>
          </a:xfrm>
          <a:prstGeom prst="rect">
            <a:avLst/>
          </a:prstGeom>
        </p:spPr>
        <p:txBody>
          <a:bodyPr lIns="98094" tIns="49047" rIns="98094" bIns="49047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05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Graphic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3076" y="1628774"/>
            <a:ext cx="3648405" cy="4105275"/>
          </a:xfrm>
          <a:prstGeom prst="rect">
            <a:avLst/>
          </a:prstGeom>
          <a:solidFill>
            <a:srgbClr val="1F2C53">
              <a:alpha val="80000"/>
            </a:srgbClr>
          </a:solidFill>
          <a:ln>
            <a:solidFill>
              <a:srgbClr val="80BD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5" tIns="45187" rIns="90375" bIns="45187" rtlCol="0" anchor="ctr"/>
          <a:lstStyle/>
          <a:p>
            <a:pPr algn="ctr" defTabSz="903743" fontAlgn="auto">
              <a:spcBef>
                <a:spcPts val="0"/>
              </a:spcBef>
              <a:spcAft>
                <a:spcPts val="0"/>
              </a:spcAft>
            </a:pPr>
            <a:endParaRPr lang="en-US" sz="17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668" y="1628774"/>
            <a:ext cx="3648141" cy="4105275"/>
          </a:xfrm>
          <a:prstGeom prst="rect">
            <a:avLst/>
          </a:prstGeom>
          <a:solidFill>
            <a:srgbClr val="1F2C53">
              <a:alpha val="20000"/>
            </a:srgbClr>
          </a:solidFill>
          <a:ln>
            <a:solidFill>
              <a:srgbClr val="1F2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5" tIns="45187" rIns="90375" bIns="45187" rtlCol="0" anchor="ctr"/>
          <a:lstStyle/>
          <a:p>
            <a:pPr algn="ctr" defTabSz="903743" fontAlgn="auto">
              <a:spcBef>
                <a:spcPts val="0"/>
              </a:spcBef>
              <a:spcAft>
                <a:spcPts val="0"/>
              </a:spcAft>
            </a:pPr>
            <a:endParaRPr lang="en-US" sz="175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6" y="418657"/>
            <a:ext cx="10972800" cy="562074"/>
          </a:xfrm>
          <a:prstGeom prst="rect">
            <a:avLst/>
          </a:prstGeom>
        </p:spPr>
        <p:txBody>
          <a:bodyPr lIns="98094" tIns="49047" rIns="98094" bIns="49047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46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9673" y="4077102"/>
            <a:ext cx="10751577" cy="1619935"/>
          </a:xfrm>
          <a:prstGeom prst="rect">
            <a:avLst/>
          </a:prstGeom>
          <a:solidFill>
            <a:srgbClr val="1F2C53">
              <a:alpha val="80000"/>
            </a:srgbClr>
          </a:solidFill>
          <a:ln>
            <a:solidFill>
              <a:srgbClr val="80BD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5" tIns="45187" rIns="90375" bIns="45187" rtlCol="0" anchor="ctr"/>
          <a:lstStyle/>
          <a:p>
            <a:pPr algn="ctr" defTabSz="903743" fontAlgn="auto">
              <a:spcBef>
                <a:spcPts val="0"/>
              </a:spcBef>
              <a:spcAft>
                <a:spcPts val="0"/>
              </a:spcAft>
            </a:pPr>
            <a:endParaRPr lang="en-US" sz="17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668" y="2328203"/>
            <a:ext cx="10752666" cy="1619935"/>
          </a:xfrm>
          <a:prstGeom prst="rect">
            <a:avLst/>
          </a:prstGeom>
          <a:solidFill>
            <a:srgbClr val="1F2C53">
              <a:alpha val="20000"/>
            </a:srgbClr>
          </a:solidFill>
          <a:ln>
            <a:solidFill>
              <a:srgbClr val="1F2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5" tIns="45187" rIns="90375" bIns="45187" rtlCol="0" anchor="ctr"/>
          <a:lstStyle/>
          <a:p>
            <a:pPr algn="ctr" defTabSz="903743" fontAlgn="auto">
              <a:spcBef>
                <a:spcPts val="0"/>
              </a:spcBef>
              <a:spcAft>
                <a:spcPts val="0"/>
              </a:spcAft>
            </a:pPr>
            <a:endParaRPr lang="en-US" sz="175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6" y="418657"/>
            <a:ext cx="10972800" cy="562074"/>
          </a:xfrm>
          <a:prstGeom prst="rect">
            <a:avLst/>
          </a:prstGeom>
        </p:spPr>
        <p:txBody>
          <a:bodyPr lIns="98094" tIns="49047" rIns="98094" bIns="49047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33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935" y="357506"/>
            <a:ext cx="6132443" cy="558800"/>
          </a:xfrm>
        </p:spPr>
        <p:txBody>
          <a:bodyPr anchor="t">
            <a:noAutofit/>
          </a:bodyPr>
          <a:lstStyle>
            <a:lvl1pPr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057275"/>
            <a:ext cx="10515600" cy="51196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14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96754" y="1308327"/>
            <a:ext cx="3376117" cy="1108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6601" b="1" dirty="0">
                <a:latin typeface="Segoe UI" panose="020B0502040204020203" pitchFamily="34" charset="0"/>
                <a:cs typeface="Segoe UI" panose="020B0502040204020203" pitchFamily="34" charset="0"/>
              </a:rPr>
              <a:t>Bacardi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98272" y="2857500"/>
            <a:ext cx="54937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7"/>
          <a:stretch/>
        </p:blipFill>
        <p:spPr>
          <a:xfrm>
            <a:off x="6838121" y="0"/>
            <a:ext cx="5373545" cy="84691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698273" y="2293378"/>
            <a:ext cx="5513394" cy="558800"/>
          </a:xfrm>
        </p:spPr>
        <p:txBody>
          <a:bodyPr anchor="t">
            <a:noAutofit/>
          </a:bodyPr>
          <a:lstStyle>
            <a:lvl1pPr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98273" y="6035791"/>
            <a:ext cx="5513394" cy="55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Click to edit Master title style</a:t>
            </a:r>
          </a:p>
        </p:txBody>
      </p:sp>
      <p:pic>
        <p:nvPicPr>
          <p:cNvPr id="14" name="Picture 7" descr="BacardiTwo"/>
          <p:cNvPicPr>
            <a:picLocks noChangeAspect="1" noChangeArrowheads="1"/>
          </p:cNvPicPr>
          <p:nvPr/>
        </p:nvPicPr>
        <p:blipFill rotWithShape="1">
          <a:blip r:embed="rId3" cstate="print"/>
          <a:srcRect r="29275" b="10180"/>
          <a:stretch/>
        </p:blipFill>
        <p:spPr bwMode="auto">
          <a:xfrm>
            <a:off x="0" y="0"/>
            <a:ext cx="6467061" cy="5724939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273126" y="846912"/>
            <a:ext cx="79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96754" y="1308327"/>
            <a:ext cx="3376117" cy="1108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6601" b="1" dirty="0">
                <a:latin typeface="Segoe UI" panose="020B0502040204020203" pitchFamily="34" charset="0"/>
                <a:cs typeface="Segoe UI" panose="020B0502040204020203" pitchFamily="34" charset="0"/>
              </a:rPr>
              <a:t>Bacardi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698272" y="2857500"/>
            <a:ext cx="54937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7"/>
          <a:stretch/>
        </p:blipFill>
        <p:spPr>
          <a:xfrm>
            <a:off x="6838121" y="0"/>
            <a:ext cx="5373545" cy="84691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698273" y="6035791"/>
            <a:ext cx="5513394" cy="55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Click to edit Master title style</a:t>
            </a:r>
          </a:p>
        </p:txBody>
      </p:sp>
      <p:pic>
        <p:nvPicPr>
          <p:cNvPr id="19" name="Picture 7" descr="BacardiTwo"/>
          <p:cNvPicPr>
            <a:picLocks noChangeAspect="1" noChangeArrowheads="1"/>
          </p:cNvPicPr>
          <p:nvPr/>
        </p:nvPicPr>
        <p:blipFill rotWithShape="1">
          <a:blip r:embed="rId3" cstate="print"/>
          <a:srcRect r="29275" b="10180"/>
          <a:stretch/>
        </p:blipFill>
        <p:spPr bwMode="auto">
          <a:xfrm>
            <a:off x="0" y="0"/>
            <a:ext cx="6467061" cy="5724939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4273126" y="846912"/>
            <a:ext cx="79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6796754" y="1308327"/>
            <a:ext cx="3376117" cy="1108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6601" b="1" dirty="0">
                <a:latin typeface="Segoe UI" panose="020B0502040204020203" pitchFamily="34" charset="0"/>
                <a:cs typeface="Segoe UI" panose="020B0502040204020203" pitchFamily="34" charset="0"/>
              </a:rPr>
              <a:t>Bacardi 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698272" y="2857500"/>
            <a:ext cx="54937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7"/>
          <a:stretch/>
        </p:blipFill>
        <p:spPr>
          <a:xfrm>
            <a:off x="6838121" y="0"/>
            <a:ext cx="5373545" cy="846912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 userDrawn="1"/>
        </p:nvSpPr>
        <p:spPr>
          <a:xfrm>
            <a:off x="6698273" y="6035791"/>
            <a:ext cx="5513394" cy="55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Click to edit Master title style</a:t>
            </a:r>
          </a:p>
        </p:txBody>
      </p:sp>
      <p:pic>
        <p:nvPicPr>
          <p:cNvPr id="25" name="Picture 7" descr="BacardiTwo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r="29275" b="10180"/>
          <a:stretch/>
        </p:blipFill>
        <p:spPr bwMode="auto">
          <a:xfrm>
            <a:off x="0" y="0"/>
            <a:ext cx="6467061" cy="5724939"/>
          </a:xfrm>
          <a:prstGeom prst="rect">
            <a:avLst/>
          </a:prstGeom>
          <a:noFill/>
        </p:spPr>
      </p:pic>
      <p:cxnSp>
        <p:nvCxnSpPr>
          <p:cNvPr id="26" name="Straight Connector 25"/>
          <p:cNvCxnSpPr/>
          <p:nvPr userDrawn="1"/>
        </p:nvCxnSpPr>
        <p:spPr>
          <a:xfrm>
            <a:off x="4273126" y="846912"/>
            <a:ext cx="79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957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16567" y="6256890"/>
            <a:ext cx="122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8274" r="25309"/>
          <a:stretch/>
        </p:blipFill>
        <p:spPr>
          <a:xfrm>
            <a:off x="5433391" y="6281530"/>
            <a:ext cx="6767489" cy="589722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1" y="0"/>
            <a:ext cx="5124450" cy="6267451"/>
          </a:xfrm>
          <a:custGeom>
            <a:avLst/>
            <a:gdLst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57850 w 5657850"/>
              <a:gd name="connsiteY2" fmla="*/ 6248400 h 6248400"/>
              <a:gd name="connsiteX3" fmla="*/ 0 w 5657850"/>
              <a:gd name="connsiteY3" fmla="*/ 6248400 h 6248400"/>
              <a:gd name="connsiteX4" fmla="*/ 0 w 5657850"/>
              <a:gd name="connsiteY4" fmla="*/ 0 h 6248400"/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57850 w 5657850"/>
              <a:gd name="connsiteY2" fmla="*/ 6248400 h 6248400"/>
              <a:gd name="connsiteX3" fmla="*/ 3219450 w 5657850"/>
              <a:gd name="connsiteY3" fmla="*/ 6248400 h 6248400"/>
              <a:gd name="connsiteX4" fmla="*/ 0 w 5657850"/>
              <a:gd name="connsiteY4" fmla="*/ 6248400 h 6248400"/>
              <a:gd name="connsiteX5" fmla="*/ 0 w 5657850"/>
              <a:gd name="connsiteY5" fmla="*/ 0 h 6248400"/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38800 w 5657850"/>
              <a:gd name="connsiteY2" fmla="*/ 1885950 h 6248400"/>
              <a:gd name="connsiteX3" fmla="*/ 5657850 w 5657850"/>
              <a:gd name="connsiteY3" fmla="*/ 6248400 h 6248400"/>
              <a:gd name="connsiteX4" fmla="*/ 3219450 w 5657850"/>
              <a:gd name="connsiteY4" fmla="*/ 6248400 h 6248400"/>
              <a:gd name="connsiteX5" fmla="*/ 0 w 5657850"/>
              <a:gd name="connsiteY5" fmla="*/ 6248400 h 6248400"/>
              <a:gd name="connsiteX6" fmla="*/ 0 w 5657850"/>
              <a:gd name="connsiteY6" fmla="*/ 0 h 6248400"/>
              <a:gd name="connsiteX0" fmla="*/ 0 w 5657850"/>
              <a:gd name="connsiteY0" fmla="*/ 0 h 6248400"/>
              <a:gd name="connsiteX1" fmla="*/ 3657600 w 5657850"/>
              <a:gd name="connsiteY1" fmla="*/ 0 h 6248400"/>
              <a:gd name="connsiteX2" fmla="*/ 5657850 w 5657850"/>
              <a:gd name="connsiteY2" fmla="*/ 0 h 6248400"/>
              <a:gd name="connsiteX3" fmla="*/ 5638800 w 5657850"/>
              <a:gd name="connsiteY3" fmla="*/ 1885950 h 6248400"/>
              <a:gd name="connsiteX4" fmla="*/ 5657850 w 5657850"/>
              <a:gd name="connsiteY4" fmla="*/ 6248400 h 6248400"/>
              <a:gd name="connsiteX5" fmla="*/ 3219450 w 5657850"/>
              <a:gd name="connsiteY5" fmla="*/ 6248400 h 6248400"/>
              <a:gd name="connsiteX6" fmla="*/ 0 w 5657850"/>
              <a:gd name="connsiteY6" fmla="*/ 6248400 h 6248400"/>
              <a:gd name="connsiteX7" fmla="*/ 0 w 5657850"/>
              <a:gd name="connsiteY7" fmla="*/ 0 h 6248400"/>
              <a:gd name="connsiteX0" fmla="*/ 0 w 5657850"/>
              <a:gd name="connsiteY0" fmla="*/ 0 h 6248400"/>
              <a:gd name="connsiteX1" fmla="*/ 3657600 w 5657850"/>
              <a:gd name="connsiteY1" fmla="*/ 0 h 6248400"/>
              <a:gd name="connsiteX2" fmla="*/ 5638800 w 5657850"/>
              <a:gd name="connsiteY2" fmla="*/ 1885950 h 6248400"/>
              <a:gd name="connsiteX3" fmla="*/ 5657850 w 5657850"/>
              <a:gd name="connsiteY3" fmla="*/ 6248400 h 6248400"/>
              <a:gd name="connsiteX4" fmla="*/ 3219450 w 5657850"/>
              <a:gd name="connsiteY4" fmla="*/ 6248400 h 6248400"/>
              <a:gd name="connsiteX5" fmla="*/ 0 w 5657850"/>
              <a:gd name="connsiteY5" fmla="*/ 6248400 h 6248400"/>
              <a:gd name="connsiteX6" fmla="*/ 0 w 5657850"/>
              <a:gd name="connsiteY6" fmla="*/ 0 h 6248400"/>
              <a:gd name="connsiteX0" fmla="*/ 0 w 5638800"/>
              <a:gd name="connsiteY0" fmla="*/ 0 h 6248400"/>
              <a:gd name="connsiteX1" fmla="*/ 3657600 w 5638800"/>
              <a:gd name="connsiteY1" fmla="*/ 0 h 6248400"/>
              <a:gd name="connsiteX2" fmla="*/ 5638800 w 5638800"/>
              <a:gd name="connsiteY2" fmla="*/ 1885950 h 6248400"/>
              <a:gd name="connsiteX3" fmla="*/ 3219450 w 5638800"/>
              <a:gd name="connsiteY3" fmla="*/ 6248400 h 6248400"/>
              <a:gd name="connsiteX4" fmla="*/ 0 w 5638800"/>
              <a:gd name="connsiteY4" fmla="*/ 6248400 h 6248400"/>
              <a:gd name="connsiteX5" fmla="*/ 0 w 5638800"/>
              <a:gd name="connsiteY5" fmla="*/ 0 h 6248400"/>
              <a:gd name="connsiteX0" fmla="*/ 0 w 5124450"/>
              <a:gd name="connsiteY0" fmla="*/ 0 h 6248400"/>
              <a:gd name="connsiteX1" fmla="*/ 3657600 w 5124450"/>
              <a:gd name="connsiteY1" fmla="*/ 0 h 6248400"/>
              <a:gd name="connsiteX2" fmla="*/ 5124450 w 5124450"/>
              <a:gd name="connsiteY2" fmla="*/ 2208816 h 6248400"/>
              <a:gd name="connsiteX3" fmla="*/ 3219450 w 5124450"/>
              <a:gd name="connsiteY3" fmla="*/ 6248400 h 6248400"/>
              <a:gd name="connsiteX4" fmla="*/ 0 w 5124450"/>
              <a:gd name="connsiteY4" fmla="*/ 6248400 h 6248400"/>
              <a:gd name="connsiteX5" fmla="*/ 0 w 5124450"/>
              <a:gd name="connsiteY5" fmla="*/ 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4450" h="6248400">
                <a:moveTo>
                  <a:pt x="0" y="0"/>
                </a:moveTo>
                <a:lnTo>
                  <a:pt x="3657600" y="0"/>
                </a:lnTo>
                <a:lnTo>
                  <a:pt x="5124450" y="2208816"/>
                </a:lnTo>
                <a:lnTo>
                  <a:pt x="3219450" y="6248400"/>
                </a:lnTo>
                <a:lnTo>
                  <a:pt x="0" y="6248400"/>
                </a:lnTo>
                <a:lnTo>
                  <a:pt x="0" y="0"/>
                </a:lnTo>
                <a:close/>
              </a:path>
            </a:pathLst>
          </a:custGeom>
          <a:solidFill>
            <a:srgbClr val="329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99313" y="1508762"/>
            <a:ext cx="5597339" cy="1828800"/>
            <a:chOff x="6061261" y="1508762"/>
            <a:chExt cx="4972050" cy="1828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061261" y="15087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61261" y="19659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61261" y="24231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61261" y="28803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61261" y="33375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433391" y="1149523"/>
            <a:ext cx="6204427" cy="3084255"/>
          </a:xfrm>
        </p:spPr>
        <p:txBody>
          <a:bodyPr>
            <a:normAutofit/>
          </a:bodyPr>
          <a:lstStyle>
            <a:lvl1pPr marL="228606" marR="0" indent="-228606" algn="l" defTabSz="914422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93495" y="1499704"/>
            <a:ext cx="238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  <a:endParaRPr lang="en-US" sz="4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16567" y="6256890"/>
            <a:ext cx="122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t="18274" r="25309"/>
          <a:stretch/>
        </p:blipFill>
        <p:spPr>
          <a:xfrm>
            <a:off x="5433391" y="6281530"/>
            <a:ext cx="6767489" cy="589722"/>
          </a:xfrm>
          <a:prstGeom prst="rect">
            <a:avLst/>
          </a:prstGeom>
        </p:spPr>
      </p:pic>
      <p:sp>
        <p:nvSpPr>
          <p:cNvPr id="28" name="Rectangle 3"/>
          <p:cNvSpPr/>
          <p:nvPr/>
        </p:nvSpPr>
        <p:spPr>
          <a:xfrm>
            <a:off x="1" y="0"/>
            <a:ext cx="5124450" cy="6267451"/>
          </a:xfrm>
          <a:custGeom>
            <a:avLst/>
            <a:gdLst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57850 w 5657850"/>
              <a:gd name="connsiteY2" fmla="*/ 6248400 h 6248400"/>
              <a:gd name="connsiteX3" fmla="*/ 0 w 5657850"/>
              <a:gd name="connsiteY3" fmla="*/ 6248400 h 6248400"/>
              <a:gd name="connsiteX4" fmla="*/ 0 w 5657850"/>
              <a:gd name="connsiteY4" fmla="*/ 0 h 6248400"/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57850 w 5657850"/>
              <a:gd name="connsiteY2" fmla="*/ 6248400 h 6248400"/>
              <a:gd name="connsiteX3" fmla="*/ 3219450 w 5657850"/>
              <a:gd name="connsiteY3" fmla="*/ 6248400 h 6248400"/>
              <a:gd name="connsiteX4" fmla="*/ 0 w 5657850"/>
              <a:gd name="connsiteY4" fmla="*/ 6248400 h 6248400"/>
              <a:gd name="connsiteX5" fmla="*/ 0 w 5657850"/>
              <a:gd name="connsiteY5" fmla="*/ 0 h 6248400"/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38800 w 5657850"/>
              <a:gd name="connsiteY2" fmla="*/ 1885950 h 6248400"/>
              <a:gd name="connsiteX3" fmla="*/ 5657850 w 5657850"/>
              <a:gd name="connsiteY3" fmla="*/ 6248400 h 6248400"/>
              <a:gd name="connsiteX4" fmla="*/ 3219450 w 5657850"/>
              <a:gd name="connsiteY4" fmla="*/ 6248400 h 6248400"/>
              <a:gd name="connsiteX5" fmla="*/ 0 w 5657850"/>
              <a:gd name="connsiteY5" fmla="*/ 6248400 h 6248400"/>
              <a:gd name="connsiteX6" fmla="*/ 0 w 5657850"/>
              <a:gd name="connsiteY6" fmla="*/ 0 h 6248400"/>
              <a:gd name="connsiteX0" fmla="*/ 0 w 5657850"/>
              <a:gd name="connsiteY0" fmla="*/ 0 h 6248400"/>
              <a:gd name="connsiteX1" fmla="*/ 3657600 w 5657850"/>
              <a:gd name="connsiteY1" fmla="*/ 0 h 6248400"/>
              <a:gd name="connsiteX2" fmla="*/ 5657850 w 5657850"/>
              <a:gd name="connsiteY2" fmla="*/ 0 h 6248400"/>
              <a:gd name="connsiteX3" fmla="*/ 5638800 w 5657850"/>
              <a:gd name="connsiteY3" fmla="*/ 1885950 h 6248400"/>
              <a:gd name="connsiteX4" fmla="*/ 5657850 w 5657850"/>
              <a:gd name="connsiteY4" fmla="*/ 6248400 h 6248400"/>
              <a:gd name="connsiteX5" fmla="*/ 3219450 w 5657850"/>
              <a:gd name="connsiteY5" fmla="*/ 6248400 h 6248400"/>
              <a:gd name="connsiteX6" fmla="*/ 0 w 5657850"/>
              <a:gd name="connsiteY6" fmla="*/ 6248400 h 6248400"/>
              <a:gd name="connsiteX7" fmla="*/ 0 w 5657850"/>
              <a:gd name="connsiteY7" fmla="*/ 0 h 6248400"/>
              <a:gd name="connsiteX0" fmla="*/ 0 w 5657850"/>
              <a:gd name="connsiteY0" fmla="*/ 0 h 6248400"/>
              <a:gd name="connsiteX1" fmla="*/ 3657600 w 5657850"/>
              <a:gd name="connsiteY1" fmla="*/ 0 h 6248400"/>
              <a:gd name="connsiteX2" fmla="*/ 5638800 w 5657850"/>
              <a:gd name="connsiteY2" fmla="*/ 1885950 h 6248400"/>
              <a:gd name="connsiteX3" fmla="*/ 5657850 w 5657850"/>
              <a:gd name="connsiteY3" fmla="*/ 6248400 h 6248400"/>
              <a:gd name="connsiteX4" fmla="*/ 3219450 w 5657850"/>
              <a:gd name="connsiteY4" fmla="*/ 6248400 h 6248400"/>
              <a:gd name="connsiteX5" fmla="*/ 0 w 5657850"/>
              <a:gd name="connsiteY5" fmla="*/ 6248400 h 6248400"/>
              <a:gd name="connsiteX6" fmla="*/ 0 w 5657850"/>
              <a:gd name="connsiteY6" fmla="*/ 0 h 6248400"/>
              <a:gd name="connsiteX0" fmla="*/ 0 w 5638800"/>
              <a:gd name="connsiteY0" fmla="*/ 0 h 6248400"/>
              <a:gd name="connsiteX1" fmla="*/ 3657600 w 5638800"/>
              <a:gd name="connsiteY1" fmla="*/ 0 h 6248400"/>
              <a:gd name="connsiteX2" fmla="*/ 5638800 w 5638800"/>
              <a:gd name="connsiteY2" fmla="*/ 1885950 h 6248400"/>
              <a:gd name="connsiteX3" fmla="*/ 3219450 w 5638800"/>
              <a:gd name="connsiteY3" fmla="*/ 6248400 h 6248400"/>
              <a:gd name="connsiteX4" fmla="*/ 0 w 5638800"/>
              <a:gd name="connsiteY4" fmla="*/ 6248400 h 6248400"/>
              <a:gd name="connsiteX5" fmla="*/ 0 w 5638800"/>
              <a:gd name="connsiteY5" fmla="*/ 0 h 6248400"/>
              <a:gd name="connsiteX0" fmla="*/ 0 w 5124450"/>
              <a:gd name="connsiteY0" fmla="*/ 0 h 6248400"/>
              <a:gd name="connsiteX1" fmla="*/ 3657600 w 5124450"/>
              <a:gd name="connsiteY1" fmla="*/ 0 h 6248400"/>
              <a:gd name="connsiteX2" fmla="*/ 5124450 w 5124450"/>
              <a:gd name="connsiteY2" fmla="*/ 2208816 h 6248400"/>
              <a:gd name="connsiteX3" fmla="*/ 3219450 w 5124450"/>
              <a:gd name="connsiteY3" fmla="*/ 6248400 h 6248400"/>
              <a:gd name="connsiteX4" fmla="*/ 0 w 5124450"/>
              <a:gd name="connsiteY4" fmla="*/ 6248400 h 6248400"/>
              <a:gd name="connsiteX5" fmla="*/ 0 w 5124450"/>
              <a:gd name="connsiteY5" fmla="*/ 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4450" h="6248400">
                <a:moveTo>
                  <a:pt x="0" y="0"/>
                </a:moveTo>
                <a:lnTo>
                  <a:pt x="3657600" y="0"/>
                </a:lnTo>
                <a:lnTo>
                  <a:pt x="5124450" y="2208816"/>
                </a:lnTo>
                <a:lnTo>
                  <a:pt x="3219450" y="6248400"/>
                </a:lnTo>
                <a:lnTo>
                  <a:pt x="0" y="6248400"/>
                </a:lnTo>
                <a:lnTo>
                  <a:pt x="0" y="0"/>
                </a:lnTo>
                <a:close/>
              </a:path>
            </a:pathLst>
          </a:custGeom>
          <a:solidFill>
            <a:srgbClr val="329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grpSp>
        <p:nvGrpSpPr>
          <p:cNvPr id="29" name="Group 28"/>
          <p:cNvGrpSpPr/>
          <p:nvPr/>
        </p:nvGrpSpPr>
        <p:grpSpPr>
          <a:xfrm>
            <a:off x="5699313" y="1508762"/>
            <a:ext cx="5597339" cy="1828800"/>
            <a:chOff x="6061261" y="1508762"/>
            <a:chExt cx="4972050" cy="18288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061261" y="15087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061261" y="19659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61261" y="24231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061261" y="28803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61261" y="33375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693495" y="1499704"/>
            <a:ext cx="238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  <a:endParaRPr lang="en-US" sz="4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-16567" y="6256890"/>
            <a:ext cx="122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 userDrawn="1"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3"/>
          <a:srcRect t="18274" r="25309"/>
          <a:stretch/>
        </p:blipFill>
        <p:spPr>
          <a:xfrm>
            <a:off x="5433391" y="6281530"/>
            <a:ext cx="6767489" cy="589722"/>
          </a:xfrm>
          <a:prstGeom prst="rect">
            <a:avLst/>
          </a:prstGeom>
        </p:spPr>
      </p:pic>
      <p:sp>
        <p:nvSpPr>
          <p:cNvPr id="41" name="Rectangle 3"/>
          <p:cNvSpPr/>
          <p:nvPr userDrawn="1"/>
        </p:nvSpPr>
        <p:spPr>
          <a:xfrm>
            <a:off x="1" y="0"/>
            <a:ext cx="5124450" cy="6267451"/>
          </a:xfrm>
          <a:custGeom>
            <a:avLst/>
            <a:gdLst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57850 w 5657850"/>
              <a:gd name="connsiteY2" fmla="*/ 6248400 h 6248400"/>
              <a:gd name="connsiteX3" fmla="*/ 0 w 5657850"/>
              <a:gd name="connsiteY3" fmla="*/ 6248400 h 6248400"/>
              <a:gd name="connsiteX4" fmla="*/ 0 w 5657850"/>
              <a:gd name="connsiteY4" fmla="*/ 0 h 6248400"/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57850 w 5657850"/>
              <a:gd name="connsiteY2" fmla="*/ 6248400 h 6248400"/>
              <a:gd name="connsiteX3" fmla="*/ 3219450 w 5657850"/>
              <a:gd name="connsiteY3" fmla="*/ 6248400 h 6248400"/>
              <a:gd name="connsiteX4" fmla="*/ 0 w 5657850"/>
              <a:gd name="connsiteY4" fmla="*/ 6248400 h 6248400"/>
              <a:gd name="connsiteX5" fmla="*/ 0 w 5657850"/>
              <a:gd name="connsiteY5" fmla="*/ 0 h 6248400"/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38800 w 5657850"/>
              <a:gd name="connsiteY2" fmla="*/ 1885950 h 6248400"/>
              <a:gd name="connsiteX3" fmla="*/ 5657850 w 5657850"/>
              <a:gd name="connsiteY3" fmla="*/ 6248400 h 6248400"/>
              <a:gd name="connsiteX4" fmla="*/ 3219450 w 5657850"/>
              <a:gd name="connsiteY4" fmla="*/ 6248400 h 6248400"/>
              <a:gd name="connsiteX5" fmla="*/ 0 w 5657850"/>
              <a:gd name="connsiteY5" fmla="*/ 6248400 h 6248400"/>
              <a:gd name="connsiteX6" fmla="*/ 0 w 5657850"/>
              <a:gd name="connsiteY6" fmla="*/ 0 h 6248400"/>
              <a:gd name="connsiteX0" fmla="*/ 0 w 5657850"/>
              <a:gd name="connsiteY0" fmla="*/ 0 h 6248400"/>
              <a:gd name="connsiteX1" fmla="*/ 3657600 w 5657850"/>
              <a:gd name="connsiteY1" fmla="*/ 0 h 6248400"/>
              <a:gd name="connsiteX2" fmla="*/ 5657850 w 5657850"/>
              <a:gd name="connsiteY2" fmla="*/ 0 h 6248400"/>
              <a:gd name="connsiteX3" fmla="*/ 5638800 w 5657850"/>
              <a:gd name="connsiteY3" fmla="*/ 1885950 h 6248400"/>
              <a:gd name="connsiteX4" fmla="*/ 5657850 w 5657850"/>
              <a:gd name="connsiteY4" fmla="*/ 6248400 h 6248400"/>
              <a:gd name="connsiteX5" fmla="*/ 3219450 w 5657850"/>
              <a:gd name="connsiteY5" fmla="*/ 6248400 h 6248400"/>
              <a:gd name="connsiteX6" fmla="*/ 0 w 5657850"/>
              <a:gd name="connsiteY6" fmla="*/ 6248400 h 6248400"/>
              <a:gd name="connsiteX7" fmla="*/ 0 w 5657850"/>
              <a:gd name="connsiteY7" fmla="*/ 0 h 6248400"/>
              <a:gd name="connsiteX0" fmla="*/ 0 w 5657850"/>
              <a:gd name="connsiteY0" fmla="*/ 0 h 6248400"/>
              <a:gd name="connsiteX1" fmla="*/ 3657600 w 5657850"/>
              <a:gd name="connsiteY1" fmla="*/ 0 h 6248400"/>
              <a:gd name="connsiteX2" fmla="*/ 5638800 w 5657850"/>
              <a:gd name="connsiteY2" fmla="*/ 1885950 h 6248400"/>
              <a:gd name="connsiteX3" fmla="*/ 5657850 w 5657850"/>
              <a:gd name="connsiteY3" fmla="*/ 6248400 h 6248400"/>
              <a:gd name="connsiteX4" fmla="*/ 3219450 w 5657850"/>
              <a:gd name="connsiteY4" fmla="*/ 6248400 h 6248400"/>
              <a:gd name="connsiteX5" fmla="*/ 0 w 5657850"/>
              <a:gd name="connsiteY5" fmla="*/ 6248400 h 6248400"/>
              <a:gd name="connsiteX6" fmla="*/ 0 w 5657850"/>
              <a:gd name="connsiteY6" fmla="*/ 0 h 6248400"/>
              <a:gd name="connsiteX0" fmla="*/ 0 w 5638800"/>
              <a:gd name="connsiteY0" fmla="*/ 0 h 6248400"/>
              <a:gd name="connsiteX1" fmla="*/ 3657600 w 5638800"/>
              <a:gd name="connsiteY1" fmla="*/ 0 h 6248400"/>
              <a:gd name="connsiteX2" fmla="*/ 5638800 w 5638800"/>
              <a:gd name="connsiteY2" fmla="*/ 1885950 h 6248400"/>
              <a:gd name="connsiteX3" fmla="*/ 3219450 w 5638800"/>
              <a:gd name="connsiteY3" fmla="*/ 6248400 h 6248400"/>
              <a:gd name="connsiteX4" fmla="*/ 0 w 5638800"/>
              <a:gd name="connsiteY4" fmla="*/ 6248400 h 6248400"/>
              <a:gd name="connsiteX5" fmla="*/ 0 w 5638800"/>
              <a:gd name="connsiteY5" fmla="*/ 0 h 6248400"/>
              <a:gd name="connsiteX0" fmla="*/ 0 w 5124450"/>
              <a:gd name="connsiteY0" fmla="*/ 0 h 6248400"/>
              <a:gd name="connsiteX1" fmla="*/ 3657600 w 5124450"/>
              <a:gd name="connsiteY1" fmla="*/ 0 h 6248400"/>
              <a:gd name="connsiteX2" fmla="*/ 5124450 w 5124450"/>
              <a:gd name="connsiteY2" fmla="*/ 2208816 h 6248400"/>
              <a:gd name="connsiteX3" fmla="*/ 3219450 w 5124450"/>
              <a:gd name="connsiteY3" fmla="*/ 6248400 h 6248400"/>
              <a:gd name="connsiteX4" fmla="*/ 0 w 5124450"/>
              <a:gd name="connsiteY4" fmla="*/ 6248400 h 6248400"/>
              <a:gd name="connsiteX5" fmla="*/ 0 w 5124450"/>
              <a:gd name="connsiteY5" fmla="*/ 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4450" h="6248400">
                <a:moveTo>
                  <a:pt x="0" y="0"/>
                </a:moveTo>
                <a:lnTo>
                  <a:pt x="3657600" y="0"/>
                </a:lnTo>
                <a:lnTo>
                  <a:pt x="5124450" y="2208816"/>
                </a:lnTo>
                <a:lnTo>
                  <a:pt x="3219450" y="6248400"/>
                </a:lnTo>
                <a:lnTo>
                  <a:pt x="0" y="6248400"/>
                </a:lnTo>
                <a:lnTo>
                  <a:pt x="0" y="0"/>
                </a:lnTo>
                <a:close/>
              </a:path>
            </a:pathLst>
          </a:custGeom>
          <a:solidFill>
            <a:srgbClr val="329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5699313" y="1508762"/>
            <a:ext cx="5597339" cy="1828800"/>
            <a:chOff x="6061261" y="1508762"/>
            <a:chExt cx="4972050" cy="18288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061261" y="15087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061261" y="19659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061261" y="24231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1261" y="28803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061261" y="33375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 userDrawn="1"/>
        </p:nvSpPr>
        <p:spPr>
          <a:xfrm>
            <a:off x="693495" y="1499704"/>
            <a:ext cx="238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  <a:endParaRPr lang="en-US" sz="4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4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66" y="193665"/>
            <a:ext cx="7285170" cy="675578"/>
          </a:xfrm>
        </p:spPr>
        <p:txBody>
          <a:bodyPr>
            <a:normAutofit/>
          </a:bodyPr>
          <a:lstStyle>
            <a:lvl1pPr>
              <a:defRPr sz="2948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2491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91294" y="-36501"/>
            <a:ext cx="4900706" cy="923330"/>
            <a:chOff x="6062319" y="307284"/>
            <a:chExt cx="4900706" cy="923331"/>
          </a:xfrm>
        </p:grpSpPr>
        <p:sp>
          <p:nvSpPr>
            <p:cNvPr id="8" name="Rectangle 7"/>
            <p:cNvSpPr/>
            <p:nvPr/>
          </p:nvSpPr>
          <p:spPr>
            <a:xfrm>
              <a:off x="6062319" y="344792"/>
              <a:ext cx="4900706" cy="83882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40000">
                  <a:schemeClr val="accent1"/>
                </a:gs>
                <a:gs pos="10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58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534117" y="307284"/>
              <a:ext cx="1359668" cy="923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GBS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349511" y="6281701"/>
            <a:ext cx="6854456" cy="579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40000">
                <a:schemeClr val="accent1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58" b="1" i="1" dirty="0">
                <a:solidFill>
                  <a:schemeClr val="bg1"/>
                </a:solidFill>
              </a:rPr>
              <a:t>Delivering Value through people, process, service and technology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8383" y="839832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630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935" y="357506"/>
            <a:ext cx="6132443" cy="558800"/>
          </a:xfrm>
        </p:spPr>
        <p:txBody>
          <a:bodyPr anchor="t">
            <a:noAutofit/>
          </a:bodyPr>
          <a:lstStyle>
            <a:lvl1pPr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057275"/>
            <a:ext cx="10515600" cy="51196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1" y="625689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8274" r="25309"/>
          <a:stretch/>
        </p:blipFill>
        <p:spPr>
          <a:xfrm>
            <a:off x="5433391" y="6281530"/>
            <a:ext cx="6767489" cy="5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96754" y="1308327"/>
            <a:ext cx="3376117" cy="1108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6601" b="1" dirty="0">
                <a:latin typeface="Segoe UI" panose="020B0502040204020203" pitchFamily="34" charset="0"/>
                <a:cs typeface="Segoe UI" panose="020B0502040204020203" pitchFamily="34" charset="0"/>
              </a:rPr>
              <a:t>Bacardi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98272" y="2857500"/>
            <a:ext cx="54937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7"/>
          <a:stretch/>
        </p:blipFill>
        <p:spPr>
          <a:xfrm>
            <a:off x="6838121" y="0"/>
            <a:ext cx="5373545" cy="84691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698273" y="2293378"/>
            <a:ext cx="5513394" cy="558800"/>
          </a:xfrm>
        </p:spPr>
        <p:txBody>
          <a:bodyPr anchor="t">
            <a:noAutofit/>
          </a:bodyPr>
          <a:lstStyle>
            <a:lvl1pPr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98273" y="6035791"/>
            <a:ext cx="5513394" cy="55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Click to edit Master title style</a:t>
            </a:r>
          </a:p>
        </p:txBody>
      </p:sp>
      <p:pic>
        <p:nvPicPr>
          <p:cNvPr id="14" name="Picture 7" descr="BacardiTwo"/>
          <p:cNvPicPr>
            <a:picLocks noChangeAspect="1" noChangeArrowheads="1"/>
          </p:cNvPicPr>
          <p:nvPr/>
        </p:nvPicPr>
        <p:blipFill rotWithShape="1">
          <a:blip r:embed="rId3" cstate="print"/>
          <a:srcRect r="29275" b="10180"/>
          <a:stretch/>
        </p:blipFill>
        <p:spPr bwMode="auto">
          <a:xfrm>
            <a:off x="0" y="0"/>
            <a:ext cx="6467061" cy="5724939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273126" y="846912"/>
            <a:ext cx="79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382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16567" y="6256890"/>
            <a:ext cx="122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8274" r="25309"/>
          <a:stretch/>
        </p:blipFill>
        <p:spPr>
          <a:xfrm>
            <a:off x="5433391" y="6281530"/>
            <a:ext cx="6767489" cy="589722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1" y="0"/>
            <a:ext cx="5124450" cy="6267451"/>
          </a:xfrm>
          <a:custGeom>
            <a:avLst/>
            <a:gdLst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57850 w 5657850"/>
              <a:gd name="connsiteY2" fmla="*/ 6248400 h 6248400"/>
              <a:gd name="connsiteX3" fmla="*/ 0 w 5657850"/>
              <a:gd name="connsiteY3" fmla="*/ 6248400 h 6248400"/>
              <a:gd name="connsiteX4" fmla="*/ 0 w 5657850"/>
              <a:gd name="connsiteY4" fmla="*/ 0 h 6248400"/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57850 w 5657850"/>
              <a:gd name="connsiteY2" fmla="*/ 6248400 h 6248400"/>
              <a:gd name="connsiteX3" fmla="*/ 3219450 w 5657850"/>
              <a:gd name="connsiteY3" fmla="*/ 6248400 h 6248400"/>
              <a:gd name="connsiteX4" fmla="*/ 0 w 5657850"/>
              <a:gd name="connsiteY4" fmla="*/ 6248400 h 6248400"/>
              <a:gd name="connsiteX5" fmla="*/ 0 w 5657850"/>
              <a:gd name="connsiteY5" fmla="*/ 0 h 6248400"/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38800 w 5657850"/>
              <a:gd name="connsiteY2" fmla="*/ 1885950 h 6248400"/>
              <a:gd name="connsiteX3" fmla="*/ 5657850 w 5657850"/>
              <a:gd name="connsiteY3" fmla="*/ 6248400 h 6248400"/>
              <a:gd name="connsiteX4" fmla="*/ 3219450 w 5657850"/>
              <a:gd name="connsiteY4" fmla="*/ 6248400 h 6248400"/>
              <a:gd name="connsiteX5" fmla="*/ 0 w 5657850"/>
              <a:gd name="connsiteY5" fmla="*/ 6248400 h 6248400"/>
              <a:gd name="connsiteX6" fmla="*/ 0 w 5657850"/>
              <a:gd name="connsiteY6" fmla="*/ 0 h 6248400"/>
              <a:gd name="connsiteX0" fmla="*/ 0 w 5657850"/>
              <a:gd name="connsiteY0" fmla="*/ 0 h 6248400"/>
              <a:gd name="connsiteX1" fmla="*/ 3657600 w 5657850"/>
              <a:gd name="connsiteY1" fmla="*/ 0 h 6248400"/>
              <a:gd name="connsiteX2" fmla="*/ 5657850 w 5657850"/>
              <a:gd name="connsiteY2" fmla="*/ 0 h 6248400"/>
              <a:gd name="connsiteX3" fmla="*/ 5638800 w 5657850"/>
              <a:gd name="connsiteY3" fmla="*/ 1885950 h 6248400"/>
              <a:gd name="connsiteX4" fmla="*/ 5657850 w 5657850"/>
              <a:gd name="connsiteY4" fmla="*/ 6248400 h 6248400"/>
              <a:gd name="connsiteX5" fmla="*/ 3219450 w 5657850"/>
              <a:gd name="connsiteY5" fmla="*/ 6248400 h 6248400"/>
              <a:gd name="connsiteX6" fmla="*/ 0 w 5657850"/>
              <a:gd name="connsiteY6" fmla="*/ 6248400 h 6248400"/>
              <a:gd name="connsiteX7" fmla="*/ 0 w 5657850"/>
              <a:gd name="connsiteY7" fmla="*/ 0 h 6248400"/>
              <a:gd name="connsiteX0" fmla="*/ 0 w 5657850"/>
              <a:gd name="connsiteY0" fmla="*/ 0 h 6248400"/>
              <a:gd name="connsiteX1" fmla="*/ 3657600 w 5657850"/>
              <a:gd name="connsiteY1" fmla="*/ 0 h 6248400"/>
              <a:gd name="connsiteX2" fmla="*/ 5638800 w 5657850"/>
              <a:gd name="connsiteY2" fmla="*/ 1885950 h 6248400"/>
              <a:gd name="connsiteX3" fmla="*/ 5657850 w 5657850"/>
              <a:gd name="connsiteY3" fmla="*/ 6248400 h 6248400"/>
              <a:gd name="connsiteX4" fmla="*/ 3219450 w 5657850"/>
              <a:gd name="connsiteY4" fmla="*/ 6248400 h 6248400"/>
              <a:gd name="connsiteX5" fmla="*/ 0 w 5657850"/>
              <a:gd name="connsiteY5" fmla="*/ 6248400 h 6248400"/>
              <a:gd name="connsiteX6" fmla="*/ 0 w 5657850"/>
              <a:gd name="connsiteY6" fmla="*/ 0 h 6248400"/>
              <a:gd name="connsiteX0" fmla="*/ 0 w 5638800"/>
              <a:gd name="connsiteY0" fmla="*/ 0 h 6248400"/>
              <a:gd name="connsiteX1" fmla="*/ 3657600 w 5638800"/>
              <a:gd name="connsiteY1" fmla="*/ 0 h 6248400"/>
              <a:gd name="connsiteX2" fmla="*/ 5638800 w 5638800"/>
              <a:gd name="connsiteY2" fmla="*/ 1885950 h 6248400"/>
              <a:gd name="connsiteX3" fmla="*/ 3219450 w 5638800"/>
              <a:gd name="connsiteY3" fmla="*/ 6248400 h 6248400"/>
              <a:gd name="connsiteX4" fmla="*/ 0 w 5638800"/>
              <a:gd name="connsiteY4" fmla="*/ 6248400 h 6248400"/>
              <a:gd name="connsiteX5" fmla="*/ 0 w 5638800"/>
              <a:gd name="connsiteY5" fmla="*/ 0 h 6248400"/>
              <a:gd name="connsiteX0" fmla="*/ 0 w 5124450"/>
              <a:gd name="connsiteY0" fmla="*/ 0 h 6248400"/>
              <a:gd name="connsiteX1" fmla="*/ 3657600 w 5124450"/>
              <a:gd name="connsiteY1" fmla="*/ 0 h 6248400"/>
              <a:gd name="connsiteX2" fmla="*/ 5124450 w 5124450"/>
              <a:gd name="connsiteY2" fmla="*/ 2208816 h 6248400"/>
              <a:gd name="connsiteX3" fmla="*/ 3219450 w 5124450"/>
              <a:gd name="connsiteY3" fmla="*/ 6248400 h 6248400"/>
              <a:gd name="connsiteX4" fmla="*/ 0 w 5124450"/>
              <a:gd name="connsiteY4" fmla="*/ 6248400 h 6248400"/>
              <a:gd name="connsiteX5" fmla="*/ 0 w 5124450"/>
              <a:gd name="connsiteY5" fmla="*/ 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4450" h="6248400">
                <a:moveTo>
                  <a:pt x="0" y="0"/>
                </a:moveTo>
                <a:lnTo>
                  <a:pt x="3657600" y="0"/>
                </a:lnTo>
                <a:lnTo>
                  <a:pt x="5124450" y="2208816"/>
                </a:lnTo>
                <a:lnTo>
                  <a:pt x="3219450" y="6248400"/>
                </a:lnTo>
                <a:lnTo>
                  <a:pt x="0" y="6248400"/>
                </a:lnTo>
                <a:lnTo>
                  <a:pt x="0" y="0"/>
                </a:lnTo>
                <a:close/>
              </a:path>
            </a:pathLst>
          </a:custGeom>
          <a:solidFill>
            <a:srgbClr val="329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99313" y="1508762"/>
            <a:ext cx="5597339" cy="1828800"/>
            <a:chOff x="6061261" y="1508762"/>
            <a:chExt cx="4972050" cy="1828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061261" y="15087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61261" y="19659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61261" y="24231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61261" y="28803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61261" y="33375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433391" y="1149523"/>
            <a:ext cx="6204427" cy="3084255"/>
          </a:xfrm>
        </p:spPr>
        <p:txBody>
          <a:bodyPr>
            <a:normAutofit/>
          </a:bodyPr>
          <a:lstStyle>
            <a:lvl1pPr marL="228606" marR="0" indent="-228606" algn="l" defTabSz="914422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93495" y="1499704"/>
            <a:ext cx="238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  <a:endParaRPr lang="en-US" sz="4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76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935" y="357506"/>
            <a:ext cx="6132443" cy="558800"/>
          </a:xfrm>
        </p:spPr>
        <p:txBody>
          <a:bodyPr anchor="t">
            <a:noAutofit/>
          </a:bodyPr>
          <a:lstStyle>
            <a:lvl1pPr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057275"/>
            <a:ext cx="10515600" cy="51196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1" y="625689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8274" r="25309"/>
          <a:stretch/>
        </p:blipFill>
        <p:spPr>
          <a:xfrm>
            <a:off x="5433391" y="6281530"/>
            <a:ext cx="6767489" cy="5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17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935" y="357506"/>
            <a:ext cx="6132443" cy="558800"/>
          </a:xfrm>
        </p:spPr>
        <p:txBody>
          <a:bodyPr anchor="t">
            <a:noAutofit/>
          </a:bodyPr>
          <a:lstStyle>
            <a:lvl1pPr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057275"/>
            <a:ext cx="10515600" cy="51196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21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796754" y="1308327"/>
            <a:ext cx="3376117" cy="1108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6601" b="1" dirty="0">
                <a:latin typeface="Segoe UI" panose="020B0502040204020203" pitchFamily="34" charset="0"/>
                <a:cs typeface="Segoe UI" panose="020B0502040204020203" pitchFamily="34" charset="0"/>
              </a:rPr>
              <a:t>Bacardi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698272" y="2857500"/>
            <a:ext cx="54937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7"/>
          <a:stretch/>
        </p:blipFill>
        <p:spPr>
          <a:xfrm>
            <a:off x="6838121" y="0"/>
            <a:ext cx="5373545" cy="84691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698273" y="2293378"/>
            <a:ext cx="5513394" cy="558800"/>
          </a:xfrm>
        </p:spPr>
        <p:txBody>
          <a:bodyPr anchor="t">
            <a:noAutofit/>
          </a:bodyPr>
          <a:lstStyle>
            <a:lvl1pPr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6698273" y="6035791"/>
            <a:ext cx="5513394" cy="55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Click to edit Master title style</a:t>
            </a:r>
          </a:p>
        </p:txBody>
      </p:sp>
      <p:pic>
        <p:nvPicPr>
          <p:cNvPr id="14" name="Picture 7" descr="BacardiTwo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r="29275" b="10180"/>
          <a:stretch/>
        </p:blipFill>
        <p:spPr bwMode="auto">
          <a:xfrm>
            <a:off x="0" y="0"/>
            <a:ext cx="6467061" cy="5724939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4273126" y="846912"/>
            <a:ext cx="79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06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16567" y="6256890"/>
            <a:ext cx="122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t="18274" r="25309"/>
          <a:stretch/>
        </p:blipFill>
        <p:spPr>
          <a:xfrm>
            <a:off x="5433391" y="6281530"/>
            <a:ext cx="6767489" cy="589722"/>
          </a:xfrm>
          <a:prstGeom prst="rect">
            <a:avLst/>
          </a:prstGeom>
        </p:spPr>
      </p:pic>
      <p:sp>
        <p:nvSpPr>
          <p:cNvPr id="12" name="Rectangle 3"/>
          <p:cNvSpPr/>
          <p:nvPr userDrawn="1"/>
        </p:nvSpPr>
        <p:spPr>
          <a:xfrm>
            <a:off x="1" y="0"/>
            <a:ext cx="5124450" cy="6267451"/>
          </a:xfrm>
          <a:custGeom>
            <a:avLst/>
            <a:gdLst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57850 w 5657850"/>
              <a:gd name="connsiteY2" fmla="*/ 6248400 h 6248400"/>
              <a:gd name="connsiteX3" fmla="*/ 0 w 5657850"/>
              <a:gd name="connsiteY3" fmla="*/ 6248400 h 6248400"/>
              <a:gd name="connsiteX4" fmla="*/ 0 w 5657850"/>
              <a:gd name="connsiteY4" fmla="*/ 0 h 6248400"/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57850 w 5657850"/>
              <a:gd name="connsiteY2" fmla="*/ 6248400 h 6248400"/>
              <a:gd name="connsiteX3" fmla="*/ 3219450 w 5657850"/>
              <a:gd name="connsiteY3" fmla="*/ 6248400 h 6248400"/>
              <a:gd name="connsiteX4" fmla="*/ 0 w 5657850"/>
              <a:gd name="connsiteY4" fmla="*/ 6248400 h 6248400"/>
              <a:gd name="connsiteX5" fmla="*/ 0 w 5657850"/>
              <a:gd name="connsiteY5" fmla="*/ 0 h 6248400"/>
              <a:gd name="connsiteX0" fmla="*/ 0 w 5657850"/>
              <a:gd name="connsiteY0" fmla="*/ 0 h 6248400"/>
              <a:gd name="connsiteX1" fmla="*/ 5657850 w 5657850"/>
              <a:gd name="connsiteY1" fmla="*/ 0 h 6248400"/>
              <a:gd name="connsiteX2" fmla="*/ 5638800 w 5657850"/>
              <a:gd name="connsiteY2" fmla="*/ 1885950 h 6248400"/>
              <a:gd name="connsiteX3" fmla="*/ 5657850 w 5657850"/>
              <a:gd name="connsiteY3" fmla="*/ 6248400 h 6248400"/>
              <a:gd name="connsiteX4" fmla="*/ 3219450 w 5657850"/>
              <a:gd name="connsiteY4" fmla="*/ 6248400 h 6248400"/>
              <a:gd name="connsiteX5" fmla="*/ 0 w 5657850"/>
              <a:gd name="connsiteY5" fmla="*/ 6248400 h 6248400"/>
              <a:gd name="connsiteX6" fmla="*/ 0 w 5657850"/>
              <a:gd name="connsiteY6" fmla="*/ 0 h 6248400"/>
              <a:gd name="connsiteX0" fmla="*/ 0 w 5657850"/>
              <a:gd name="connsiteY0" fmla="*/ 0 h 6248400"/>
              <a:gd name="connsiteX1" fmla="*/ 3657600 w 5657850"/>
              <a:gd name="connsiteY1" fmla="*/ 0 h 6248400"/>
              <a:gd name="connsiteX2" fmla="*/ 5657850 w 5657850"/>
              <a:gd name="connsiteY2" fmla="*/ 0 h 6248400"/>
              <a:gd name="connsiteX3" fmla="*/ 5638800 w 5657850"/>
              <a:gd name="connsiteY3" fmla="*/ 1885950 h 6248400"/>
              <a:gd name="connsiteX4" fmla="*/ 5657850 w 5657850"/>
              <a:gd name="connsiteY4" fmla="*/ 6248400 h 6248400"/>
              <a:gd name="connsiteX5" fmla="*/ 3219450 w 5657850"/>
              <a:gd name="connsiteY5" fmla="*/ 6248400 h 6248400"/>
              <a:gd name="connsiteX6" fmla="*/ 0 w 5657850"/>
              <a:gd name="connsiteY6" fmla="*/ 6248400 h 6248400"/>
              <a:gd name="connsiteX7" fmla="*/ 0 w 5657850"/>
              <a:gd name="connsiteY7" fmla="*/ 0 h 6248400"/>
              <a:gd name="connsiteX0" fmla="*/ 0 w 5657850"/>
              <a:gd name="connsiteY0" fmla="*/ 0 h 6248400"/>
              <a:gd name="connsiteX1" fmla="*/ 3657600 w 5657850"/>
              <a:gd name="connsiteY1" fmla="*/ 0 h 6248400"/>
              <a:gd name="connsiteX2" fmla="*/ 5638800 w 5657850"/>
              <a:gd name="connsiteY2" fmla="*/ 1885950 h 6248400"/>
              <a:gd name="connsiteX3" fmla="*/ 5657850 w 5657850"/>
              <a:gd name="connsiteY3" fmla="*/ 6248400 h 6248400"/>
              <a:gd name="connsiteX4" fmla="*/ 3219450 w 5657850"/>
              <a:gd name="connsiteY4" fmla="*/ 6248400 h 6248400"/>
              <a:gd name="connsiteX5" fmla="*/ 0 w 5657850"/>
              <a:gd name="connsiteY5" fmla="*/ 6248400 h 6248400"/>
              <a:gd name="connsiteX6" fmla="*/ 0 w 5657850"/>
              <a:gd name="connsiteY6" fmla="*/ 0 h 6248400"/>
              <a:gd name="connsiteX0" fmla="*/ 0 w 5638800"/>
              <a:gd name="connsiteY0" fmla="*/ 0 h 6248400"/>
              <a:gd name="connsiteX1" fmla="*/ 3657600 w 5638800"/>
              <a:gd name="connsiteY1" fmla="*/ 0 h 6248400"/>
              <a:gd name="connsiteX2" fmla="*/ 5638800 w 5638800"/>
              <a:gd name="connsiteY2" fmla="*/ 1885950 h 6248400"/>
              <a:gd name="connsiteX3" fmla="*/ 3219450 w 5638800"/>
              <a:gd name="connsiteY3" fmla="*/ 6248400 h 6248400"/>
              <a:gd name="connsiteX4" fmla="*/ 0 w 5638800"/>
              <a:gd name="connsiteY4" fmla="*/ 6248400 h 6248400"/>
              <a:gd name="connsiteX5" fmla="*/ 0 w 5638800"/>
              <a:gd name="connsiteY5" fmla="*/ 0 h 6248400"/>
              <a:gd name="connsiteX0" fmla="*/ 0 w 5124450"/>
              <a:gd name="connsiteY0" fmla="*/ 0 h 6248400"/>
              <a:gd name="connsiteX1" fmla="*/ 3657600 w 5124450"/>
              <a:gd name="connsiteY1" fmla="*/ 0 h 6248400"/>
              <a:gd name="connsiteX2" fmla="*/ 5124450 w 5124450"/>
              <a:gd name="connsiteY2" fmla="*/ 2208816 h 6248400"/>
              <a:gd name="connsiteX3" fmla="*/ 3219450 w 5124450"/>
              <a:gd name="connsiteY3" fmla="*/ 6248400 h 6248400"/>
              <a:gd name="connsiteX4" fmla="*/ 0 w 5124450"/>
              <a:gd name="connsiteY4" fmla="*/ 6248400 h 6248400"/>
              <a:gd name="connsiteX5" fmla="*/ 0 w 5124450"/>
              <a:gd name="connsiteY5" fmla="*/ 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4450" h="6248400">
                <a:moveTo>
                  <a:pt x="0" y="0"/>
                </a:moveTo>
                <a:lnTo>
                  <a:pt x="3657600" y="0"/>
                </a:lnTo>
                <a:lnTo>
                  <a:pt x="5124450" y="2208816"/>
                </a:lnTo>
                <a:lnTo>
                  <a:pt x="3219450" y="6248400"/>
                </a:lnTo>
                <a:lnTo>
                  <a:pt x="0" y="6248400"/>
                </a:lnTo>
                <a:lnTo>
                  <a:pt x="0" y="0"/>
                </a:lnTo>
                <a:close/>
              </a:path>
            </a:pathLst>
          </a:custGeom>
          <a:solidFill>
            <a:srgbClr val="329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99313" y="1508762"/>
            <a:ext cx="5597339" cy="1828800"/>
            <a:chOff x="6061261" y="1508762"/>
            <a:chExt cx="4972050" cy="1828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061261" y="15087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61261" y="19659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61261" y="24231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61261" y="28803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61261" y="3337562"/>
              <a:ext cx="4972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433391" y="1149523"/>
            <a:ext cx="6204427" cy="3084255"/>
          </a:xfrm>
        </p:spPr>
        <p:txBody>
          <a:bodyPr>
            <a:normAutofit/>
          </a:bodyPr>
          <a:lstStyle>
            <a:lvl1pPr marL="228606" marR="0" indent="-228606" algn="l" defTabSz="914422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28606" marR="0" lvl="0" indent="-228606" algn="l" defTabSz="914422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6" marR="0" lvl="0" indent="-228606" algn="l" defTabSz="914422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6" marR="0" lvl="0" indent="-228606" algn="l" defTabSz="914422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6" marR="0" lvl="0" indent="-228606" algn="l" defTabSz="914422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93495" y="1499704"/>
            <a:ext cx="238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  <a:endParaRPr lang="en-US" sz="4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96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935" y="357506"/>
            <a:ext cx="6132443" cy="558800"/>
          </a:xfrm>
        </p:spPr>
        <p:txBody>
          <a:bodyPr anchor="t">
            <a:noAutofit/>
          </a:bodyPr>
          <a:lstStyle>
            <a:lvl1pPr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057275"/>
            <a:ext cx="10515600" cy="51196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85801" y="625689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/>
          <a:srcRect t="18274" r="25309"/>
          <a:stretch/>
        </p:blipFill>
        <p:spPr>
          <a:xfrm>
            <a:off x="5433391" y="6281530"/>
            <a:ext cx="6767489" cy="5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2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935" y="357506"/>
            <a:ext cx="6132443" cy="558800"/>
          </a:xfrm>
        </p:spPr>
        <p:txBody>
          <a:bodyPr anchor="t">
            <a:noAutofit/>
          </a:bodyPr>
          <a:lstStyle>
            <a:lvl1pPr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1057275"/>
            <a:ext cx="10515600" cy="51196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85802" y="357506"/>
            <a:ext cx="13647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b="1" kern="120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Bacardi |</a:t>
            </a:r>
            <a:r>
              <a:rPr lang="en-GB" sz="2400" b="1" kern="1200" baseline="0" dirty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  <a:endParaRPr lang="en-US" sz="2400" b="1" kern="1200" dirty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5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0127-434E-446F-9022-F5B2DD19B500}" type="slidenum">
              <a:rPr lang="en-GB" smtClean="0">
                <a:solidFill>
                  <a:srgbClr val="1F2C53"/>
                </a:solidFill>
              </a:rPr>
              <a:pPr/>
              <a:t>‹#›</a:t>
            </a:fld>
            <a:endParaRPr lang="en-GB">
              <a:solidFill>
                <a:srgbClr val="1F2C53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1" y="260649"/>
            <a:ext cx="9038794" cy="562074"/>
          </a:xfrm>
          <a:prstGeom prst="rect">
            <a:avLst/>
          </a:prstGeom>
        </p:spPr>
        <p:txBody>
          <a:bodyPr lIns="98104" tIns="49052" rIns="98104" bIns="49052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9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2491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91294" y="-36501"/>
            <a:ext cx="4900706" cy="923330"/>
            <a:chOff x="6062319" y="307284"/>
            <a:chExt cx="4900706" cy="923331"/>
          </a:xfrm>
        </p:grpSpPr>
        <p:sp>
          <p:nvSpPr>
            <p:cNvPr id="8" name="Rectangle 7"/>
            <p:cNvSpPr/>
            <p:nvPr/>
          </p:nvSpPr>
          <p:spPr>
            <a:xfrm>
              <a:off x="6062319" y="344792"/>
              <a:ext cx="4900706" cy="83882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40000">
                  <a:schemeClr val="accent1"/>
                </a:gs>
                <a:gs pos="10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58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534117" y="307284"/>
              <a:ext cx="1359668" cy="923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GBS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349511" y="6281701"/>
            <a:ext cx="6854456" cy="5794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40000">
                <a:schemeClr val="accent1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58" b="1" i="1" dirty="0">
                <a:solidFill>
                  <a:schemeClr val="bg1"/>
                </a:solidFill>
              </a:rPr>
              <a:t>Delivering Value through people, process, service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612065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0127-434E-446F-9022-F5B2DD19B500}" type="slidenum">
              <a:rPr lang="en-GB" smtClean="0">
                <a:solidFill>
                  <a:srgbClr val="1F2C53"/>
                </a:solidFill>
              </a:rPr>
              <a:pPr/>
              <a:t>‹#›</a:t>
            </a:fld>
            <a:endParaRPr lang="en-GB">
              <a:solidFill>
                <a:srgbClr val="1F2C5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5" y="1196752"/>
            <a:ext cx="10972800" cy="4525963"/>
          </a:xfrm>
          <a:prstGeom prst="rect">
            <a:avLst/>
          </a:prstGeom>
        </p:spPr>
        <p:txBody>
          <a:bodyPr lIns="98104" tIns="49052" rIns="98104" bIns="49052"/>
          <a:lstStyle>
            <a:lvl1pPr>
              <a:buClr>
                <a:srgbClr val="AE9A64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1" y="260649"/>
            <a:ext cx="9038794" cy="562074"/>
          </a:xfrm>
          <a:prstGeom prst="rect">
            <a:avLst/>
          </a:prstGeom>
        </p:spPr>
        <p:txBody>
          <a:bodyPr lIns="98104" tIns="49052" rIns="98104" bIns="49052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04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196752"/>
            <a:ext cx="10972800" cy="4525963"/>
          </a:xfrm>
          <a:prstGeom prst="rect">
            <a:avLst/>
          </a:prstGeom>
        </p:spPr>
        <p:txBody>
          <a:bodyPr lIns="98104" tIns="49052" rIns="98104" bIns="49052"/>
          <a:lstStyle>
            <a:lvl1pPr>
              <a:buClr>
                <a:srgbClr val="AE9A64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198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410127-434E-446F-9022-F5B2DD19B500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1" y="260649"/>
            <a:ext cx="9038794" cy="562074"/>
          </a:xfrm>
          <a:prstGeom prst="rect">
            <a:avLst/>
          </a:prstGeom>
        </p:spPr>
        <p:txBody>
          <a:bodyPr lIns="98104" tIns="49052" rIns="98104" bIns="49052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29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4608512"/>
          </a:xfrm>
          <a:prstGeom prst="rect">
            <a:avLst/>
          </a:prstGeom>
        </p:spPr>
        <p:txBody>
          <a:bodyPr lIns="98104" tIns="49052" rIns="98104" bIns="49052"/>
          <a:lstStyle>
            <a:lvl1pPr>
              <a:buClr>
                <a:srgbClr val="AE9A64"/>
              </a:buClr>
              <a:defRPr sz="1935"/>
            </a:lvl1pPr>
            <a:lvl2pPr>
              <a:defRPr sz="2395"/>
            </a:lvl2pPr>
            <a:lvl3pPr>
              <a:defRPr sz="1935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4" y="1196752"/>
            <a:ext cx="5384800" cy="4608512"/>
          </a:xfrm>
          <a:prstGeom prst="rect">
            <a:avLst/>
          </a:prstGeom>
        </p:spPr>
        <p:txBody>
          <a:bodyPr lIns="98104" tIns="49052" rIns="98104" bIns="49052"/>
          <a:lstStyle>
            <a:lvl1pPr>
              <a:buClr>
                <a:srgbClr val="AE9A64"/>
              </a:buClr>
              <a:defRPr sz="1935"/>
            </a:lvl1pPr>
            <a:lvl2pPr>
              <a:defRPr sz="2395"/>
            </a:lvl2pPr>
            <a:lvl3pPr>
              <a:defRPr sz="1935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1" cy="365125"/>
          </a:xfrm>
          <a:prstGeom prst="rect">
            <a:avLst/>
          </a:prstGeom>
        </p:spPr>
        <p:txBody>
          <a:bodyPr/>
          <a:lstStyle/>
          <a:p>
            <a:fld id="{BC410127-434E-446F-9022-F5B2DD19B500}" type="slidenum">
              <a:rPr lang="en-GB" smtClean="0">
                <a:solidFill>
                  <a:srgbClr val="1F2C53"/>
                </a:solidFill>
              </a:rPr>
              <a:pPr/>
              <a:t>‹#›</a:t>
            </a:fld>
            <a:endParaRPr lang="en-GB">
              <a:solidFill>
                <a:srgbClr val="1F2C5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1" y="260649"/>
            <a:ext cx="9038794" cy="562074"/>
          </a:xfrm>
          <a:prstGeom prst="rect">
            <a:avLst/>
          </a:prstGeom>
        </p:spPr>
        <p:txBody>
          <a:bodyPr lIns="98104" tIns="49052" rIns="98104" bIns="49052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25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0127-434E-446F-9022-F5B2DD19B500}" type="slidenum">
              <a:rPr lang="en-GB" smtClean="0">
                <a:solidFill>
                  <a:srgbClr val="1F2C53"/>
                </a:solidFill>
              </a:rPr>
              <a:pPr/>
              <a:t>‹#›</a:t>
            </a:fld>
            <a:endParaRPr lang="en-GB">
              <a:solidFill>
                <a:srgbClr val="1F2C53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1" y="260649"/>
            <a:ext cx="9038794" cy="562074"/>
          </a:xfrm>
          <a:prstGeom prst="rect">
            <a:avLst/>
          </a:prstGeom>
        </p:spPr>
        <p:txBody>
          <a:bodyPr lIns="98124" tIns="49062" rIns="98124" bIns="49062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53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0127-434E-446F-9022-F5B2DD19B500}" type="slidenum">
              <a:rPr lang="en-GB" smtClean="0">
                <a:solidFill>
                  <a:srgbClr val="1F2C53"/>
                </a:solidFill>
              </a:rPr>
              <a:pPr/>
              <a:t>‹#›</a:t>
            </a:fld>
            <a:endParaRPr lang="en-GB">
              <a:solidFill>
                <a:srgbClr val="1F2C5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3" y="1196752"/>
            <a:ext cx="10972800" cy="4525963"/>
          </a:xfrm>
          <a:prstGeom prst="rect">
            <a:avLst/>
          </a:prstGeom>
        </p:spPr>
        <p:txBody>
          <a:bodyPr lIns="98124" tIns="49062" rIns="98124" bIns="49062"/>
          <a:lstStyle>
            <a:lvl1pPr>
              <a:buClr>
                <a:srgbClr val="AE9A64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1" y="260649"/>
            <a:ext cx="9038794" cy="562074"/>
          </a:xfrm>
          <a:prstGeom prst="rect">
            <a:avLst/>
          </a:prstGeom>
        </p:spPr>
        <p:txBody>
          <a:bodyPr lIns="98124" tIns="49062" rIns="98124" bIns="49062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1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3" y="1196752"/>
            <a:ext cx="10972800" cy="4525963"/>
          </a:xfrm>
          <a:prstGeom prst="rect">
            <a:avLst/>
          </a:prstGeom>
        </p:spPr>
        <p:txBody>
          <a:bodyPr lIns="98124" tIns="49062" rIns="98124" bIns="49062"/>
          <a:lstStyle>
            <a:lvl1pPr>
              <a:buClr>
                <a:srgbClr val="AE9A64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198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410127-434E-446F-9022-F5B2DD19B500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1" y="260649"/>
            <a:ext cx="9038794" cy="562074"/>
          </a:xfrm>
          <a:prstGeom prst="rect">
            <a:avLst/>
          </a:prstGeom>
        </p:spPr>
        <p:txBody>
          <a:bodyPr lIns="98124" tIns="49062" rIns="98124" bIns="49062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67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4608512"/>
          </a:xfrm>
          <a:prstGeom prst="rect">
            <a:avLst/>
          </a:prstGeom>
        </p:spPr>
        <p:txBody>
          <a:bodyPr lIns="98124" tIns="49062" rIns="98124" bIns="49062"/>
          <a:lstStyle>
            <a:lvl1pPr>
              <a:buClr>
                <a:srgbClr val="AE9A64"/>
              </a:buClr>
              <a:defRPr sz="1935"/>
            </a:lvl1pPr>
            <a:lvl2pPr>
              <a:defRPr sz="2395"/>
            </a:lvl2pPr>
            <a:lvl3pPr>
              <a:defRPr sz="1935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196752"/>
            <a:ext cx="5384800" cy="4608512"/>
          </a:xfrm>
          <a:prstGeom prst="rect">
            <a:avLst/>
          </a:prstGeom>
        </p:spPr>
        <p:txBody>
          <a:bodyPr lIns="98124" tIns="49062" rIns="98124" bIns="49062"/>
          <a:lstStyle>
            <a:lvl1pPr>
              <a:buClr>
                <a:srgbClr val="AE9A64"/>
              </a:buClr>
              <a:defRPr sz="1935"/>
            </a:lvl1pPr>
            <a:lvl2pPr>
              <a:defRPr sz="2395"/>
            </a:lvl2pPr>
            <a:lvl3pPr>
              <a:defRPr sz="1935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1" cy="365125"/>
          </a:xfrm>
          <a:prstGeom prst="rect">
            <a:avLst/>
          </a:prstGeom>
        </p:spPr>
        <p:txBody>
          <a:bodyPr/>
          <a:lstStyle/>
          <a:p>
            <a:fld id="{BC410127-434E-446F-9022-F5B2DD19B500}" type="slidenum">
              <a:rPr lang="en-GB" smtClean="0">
                <a:solidFill>
                  <a:srgbClr val="1F2C53"/>
                </a:solidFill>
              </a:rPr>
              <a:pPr/>
              <a:t>‹#›</a:t>
            </a:fld>
            <a:endParaRPr lang="en-GB">
              <a:solidFill>
                <a:srgbClr val="1F2C5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1" y="260649"/>
            <a:ext cx="9038794" cy="562074"/>
          </a:xfrm>
          <a:prstGeom prst="rect">
            <a:avLst/>
          </a:prstGeom>
        </p:spPr>
        <p:txBody>
          <a:bodyPr lIns="98124" tIns="49062" rIns="98124" bIns="49062" anchor="ctr"/>
          <a:lstStyle>
            <a:lvl1pPr algn="l">
              <a:defRPr sz="2395" b="1">
                <a:solidFill>
                  <a:srgbClr val="AE9A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1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63093" y="-36501"/>
            <a:ext cx="1359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GBS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1" y="6243638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629483" y="357506"/>
            <a:ext cx="6132443" cy="55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8274" r="25309"/>
          <a:stretch/>
        </p:blipFill>
        <p:spPr>
          <a:xfrm>
            <a:off x="5433391" y="6268278"/>
            <a:ext cx="6767489" cy="5897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801" y="6243638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629483" y="357506"/>
            <a:ext cx="6132443" cy="55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18274" r="25309"/>
          <a:stretch/>
        </p:blipFill>
        <p:spPr>
          <a:xfrm>
            <a:off x="5433391" y="6268278"/>
            <a:ext cx="6767489" cy="5897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6933463" y="0"/>
            <a:ext cx="5267417" cy="861134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685801" y="857250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85801" y="6243638"/>
            <a:ext cx="11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 userDrawn="1"/>
        </p:nvSpPr>
        <p:spPr>
          <a:xfrm>
            <a:off x="629483" y="357506"/>
            <a:ext cx="6132443" cy="55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u="none" kern="1200" dirty="0">
                <a:solidFill>
                  <a:srgbClr val="80BD26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t="18274" r="25309"/>
          <a:stretch/>
        </p:blipFill>
        <p:spPr>
          <a:xfrm>
            <a:off x="5433391" y="6268278"/>
            <a:ext cx="6767489" cy="5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8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1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2" indent="0">
              <a:buNone/>
              <a:defRPr sz="1600" b="1"/>
            </a:lvl5pPr>
            <a:lvl6pPr marL="2285952" indent="0">
              <a:buNone/>
              <a:defRPr sz="1600" b="1"/>
            </a:lvl6pPr>
            <a:lvl7pPr marL="2743142" indent="0">
              <a:buNone/>
              <a:defRPr sz="1600" b="1"/>
            </a:lvl7pPr>
            <a:lvl8pPr marL="3200333" indent="0">
              <a:buNone/>
              <a:defRPr sz="1600" b="1"/>
            </a:lvl8pPr>
            <a:lvl9pPr marL="365752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1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2" indent="0">
              <a:buNone/>
              <a:defRPr sz="1600" b="1"/>
            </a:lvl5pPr>
            <a:lvl6pPr marL="2285952" indent="0">
              <a:buNone/>
              <a:defRPr sz="1600" b="1"/>
            </a:lvl6pPr>
            <a:lvl7pPr marL="2743142" indent="0">
              <a:buNone/>
              <a:defRPr sz="1600" b="1"/>
            </a:lvl7pPr>
            <a:lvl8pPr marL="3200333" indent="0">
              <a:buNone/>
              <a:defRPr sz="1600" b="1"/>
            </a:lvl8pPr>
            <a:lvl9pPr marL="365752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5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3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1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3B1F-CB20-4162-930C-E7A3F027FD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C2833-C232-4557-9B44-71E57D178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9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661" r:id="rId35"/>
    <p:sldLayoutId id="2147483674" r:id="rId36"/>
    <p:sldLayoutId id="2147483673" r:id="rId37"/>
    <p:sldLayoutId id="2147483675" r:id="rId38"/>
  </p:sldLayoutIdLst>
  <p:txStyles>
    <p:titleStyle>
      <a:lvl1pPr algn="l" defTabSz="91438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6" indent="-228595" algn="l" defTabSz="9143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6" indent="-228595" algn="l" defTabSz="9143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7" indent="-228595" algn="l" defTabSz="9143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7" indent="-228595" algn="l" defTabSz="9143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8" indent="-228595" algn="l" defTabSz="9143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8" indent="-228595" algn="l" defTabSz="9143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8" indent="-228595" algn="l" defTabSz="9143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1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2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2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2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3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3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1" cy="365125"/>
          </a:xfrm>
          <a:prstGeom prst="rect">
            <a:avLst/>
          </a:prstGeom>
        </p:spPr>
        <p:txBody>
          <a:bodyPr lIns="98104" tIns="49052" rIns="98104" bIns="49052"/>
          <a:lstStyle>
            <a:lvl1pPr algn="r">
              <a:defRPr sz="1198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03833" fontAlgn="auto">
              <a:spcBef>
                <a:spcPts val="0"/>
              </a:spcBef>
              <a:spcAft>
                <a:spcPts val="0"/>
              </a:spcAft>
            </a:pPr>
            <a:fld id="{BC410127-434E-446F-9022-F5B2DD19B500}" type="slidenum">
              <a:rPr lang="en-GB" smtClean="0">
                <a:solidFill>
                  <a:srgbClr val="1F2C53"/>
                </a:solidFill>
              </a:rPr>
              <a:pPr defTabSz="9038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1F2C5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159461"/>
            <a:ext cx="2217997" cy="692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" y="1167100"/>
            <a:ext cx="12190477" cy="4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xStyles>
    <p:titleStyle>
      <a:lvl1pPr algn="ctr" defTabSz="903833" rtl="0" eaLnBrk="1" latinLnBrk="0" hangingPunct="1"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938" indent="-338938" algn="l" defTabSz="903833" rtl="0" eaLnBrk="1" latinLnBrk="0" hangingPunct="1">
        <a:spcBef>
          <a:spcPct val="20000"/>
        </a:spcBef>
        <a:spcAft>
          <a:spcPts val="593"/>
        </a:spcAft>
        <a:buFont typeface="Arial" pitchFamily="34" charset="0"/>
        <a:buChar char="•"/>
        <a:defRPr sz="1935" kern="1200">
          <a:solidFill>
            <a:srgbClr val="1F2C53"/>
          </a:solidFill>
          <a:latin typeface="Arial" pitchFamily="34" charset="0"/>
          <a:ea typeface="+mn-ea"/>
          <a:cs typeface="Arial" pitchFamily="34" charset="0"/>
        </a:defRPr>
      </a:lvl1pPr>
      <a:lvl2pPr marL="734365" indent="-282449" algn="l" defTabSz="903833" rtl="0" eaLnBrk="1" latinLnBrk="0" hangingPunct="1">
        <a:spcBef>
          <a:spcPct val="20000"/>
        </a:spcBef>
        <a:spcAft>
          <a:spcPts val="593"/>
        </a:spcAft>
        <a:buFont typeface="Arial" pitchFamily="34" charset="0"/>
        <a:buChar char="–"/>
        <a:defRPr sz="1750" kern="1200">
          <a:solidFill>
            <a:srgbClr val="1F2C53"/>
          </a:solidFill>
          <a:latin typeface="Arial" pitchFamily="34" charset="0"/>
          <a:ea typeface="+mn-ea"/>
          <a:cs typeface="Arial" pitchFamily="34" charset="0"/>
        </a:defRPr>
      </a:lvl2pPr>
      <a:lvl3pPr marL="1129792" indent="-225959" algn="l" defTabSz="903833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rgbClr val="1F2C53"/>
          </a:solidFill>
          <a:latin typeface="Arial" pitchFamily="34" charset="0"/>
          <a:ea typeface="+mn-ea"/>
          <a:cs typeface="Arial" pitchFamily="34" charset="0"/>
        </a:defRPr>
      </a:lvl3pPr>
      <a:lvl4pPr marL="1581708" indent="-225959" algn="l" defTabSz="903833" rtl="0" eaLnBrk="1" latinLnBrk="0" hangingPunct="1">
        <a:spcBef>
          <a:spcPct val="20000"/>
        </a:spcBef>
        <a:buFont typeface="Arial" pitchFamily="34" charset="0"/>
        <a:buChar char="–"/>
        <a:defRPr sz="1935" kern="1200">
          <a:solidFill>
            <a:srgbClr val="1F2C53"/>
          </a:solidFill>
          <a:latin typeface="Arial" pitchFamily="34" charset="0"/>
          <a:ea typeface="+mn-ea"/>
          <a:cs typeface="Arial" pitchFamily="34" charset="0"/>
        </a:defRPr>
      </a:lvl4pPr>
      <a:lvl5pPr marL="2033625" indent="-225959" algn="l" defTabSz="903833" rtl="0" eaLnBrk="1" latinLnBrk="0" hangingPunct="1">
        <a:spcBef>
          <a:spcPct val="20000"/>
        </a:spcBef>
        <a:buFont typeface="Arial" pitchFamily="34" charset="0"/>
        <a:buChar char="»"/>
        <a:defRPr sz="1935" kern="1200">
          <a:solidFill>
            <a:srgbClr val="1F2C53"/>
          </a:solidFill>
          <a:latin typeface="Arial" pitchFamily="34" charset="0"/>
          <a:ea typeface="+mn-ea"/>
          <a:cs typeface="Arial" pitchFamily="34" charset="0"/>
        </a:defRPr>
      </a:lvl5pPr>
      <a:lvl6pPr marL="2485541" indent="-225959" algn="l" defTabSz="903833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6pPr>
      <a:lvl7pPr marL="2937457" indent="-225959" algn="l" defTabSz="903833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7pPr>
      <a:lvl8pPr marL="3389375" indent="-225959" algn="l" defTabSz="903833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8pPr>
      <a:lvl9pPr marL="3841291" indent="-225959" algn="l" defTabSz="903833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83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51916" algn="l" defTabSz="90383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903833" algn="l" defTabSz="90383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55748" algn="l" defTabSz="90383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807666" algn="l" defTabSz="90383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59583" algn="l" defTabSz="90383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711499" algn="l" defTabSz="90383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163415" algn="l" defTabSz="90383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615332" algn="l" defTabSz="90383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1" cy="365125"/>
          </a:xfrm>
          <a:prstGeom prst="rect">
            <a:avLst/>
          </a:prstGeom>
        </p:spPr>
        <p:txBody>
          <a:bodyPr lIns="98124" tIns="49062" rIns="98124" bIns="49062"/>
          <a:lstStyle>
            <a:lvl1pPr algn="r">
              <a:defRPr sz="1198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04013" fontAlgn="auto">
              <a:spcBef>
                <a:spcPts val="0"/>
              </a:spcBef>
              <a:spcAft>
                <a:spcPts val="0"/>
              </a:spcAft>
            </a:pPr>
            <a:fld id="{BC410127-434E-446F-9022-F5B2DD19B500}" type="slidenum">
              <a:rPr lang="en-GB" smtClean="0">
                <a:solidFill>
                  <a:srgbClr val="1F2C53"/>
                </a:solidFill>
              </a:rPr>
              <a:pPr defTabSz="90401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1F2C5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159459"/>
            <a:ext cx="2217997" cy="692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" y="1167097"/>
            <a:ext cx="12190477" cy="4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txStyles>
    <p:titleStyle>
      <a:lvl1pPr algn="ctr" defTabSz="904013" rtl="0" eaLnBrk="1" latinLnBrk="0" hangingPunct="1"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005" indent="-339005" algn="l" defTabSz="904013" rtl="0" eaLnBrk="1" latinLnBrk="0" hangingPunct="1">
        <a:spcBef>
          <a:spcPct val="20000"/>
        </a:spcBef>
        <a:spcAft>
          <a:spcPts val="593"/>
        </a:spcAft>
        <a:buFont typeface="Arial" pitchFamily="34" charset="0"/>
        <a:buChar char="•"/>
        <a:defRPr sz="1935" kern="1200">
          <a:solidFill>
            <a:srgbClr val="1F2C53"/>
          </a:solidFill>
          <a:latin typeface="Arial" pitchFamily="34" charset="0"/>
          <a:ea typeface="+mn-ea"/>
          <a:cs typeface="Arial" pitchFamily="34" charset="0"/>
        </a:defRPr>
      </a:lvl1pPr>
      <a:lvl2pPr marL="734511" indent="-282505" algn="l" defTabSz="904013" rtl="0" eaLnBrk="1" latinLnBrk="0" hangingPunct="1">
        <a:spcBef>
          <a:spcPct val="20000"/>
        </a:spcBef>
        <a:spcAft>
          <a:spcPts val="593"/>
        </a:spcAft>
        <a:buFont typeface="Arial" pitchFamily="34" charset="0"/>
        <a:buChar char="–"/>
        <a:defRPr sz="1750" kern="1200">
          <a:solidFill>
            <a:srgbClr val="1F2C53"/>
          </a:solidFill>
          <a:latin typeface="Arial" pitchFamily="34" charset="0"/>
          <a:ea typeface="+mn-ea"/>
          <a:cs typeface="Arial" pitchFamily="34" charset="0"/>
        </a:defRPr>
      </a:lvl2pPr>
      <a:lvl3pPr marL="1130017" indent="-226004" algn="l" defTabSz="904013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rgbClr val="1F2C53"/>
          </a:solidFill>
          <a:latin typeface="Arial" pitchFamily="34" charset="0"/>
          <a:ea typeface="+mn-ea"/>
          <a:cs typeface="Arial" pitchFamily="34" charset="0"/>
        </a:defRPr>
      </a:lvl3pPr>
      <a:lvl4pPr marL="1582023" indent="-226004" algn="l" defTabSz="904013" rtl="0" eaLnBrk="1" latinLnBrk="0" hangingPunct="1">
        <a:spcBef>
          <a:spcPct val="20000"/>
        </a:spcBef>
        <a:buFont typeface="Arial" pitchFamily="34" charset="0"/>
        <a:buChar char="–"/>
        <a:defRPr sz="1935" kern="1200">
          <a:solidFill>
            <a:srgbClr val="1F2C53"/>
          </a:solidFill>
          <a:latin typeface="Arial" pitchFamily="34" charset="0"/>
          <a:ea typeface="+mn-ea"/>
          <a:cs typeface="Arial" pitchFamily="34" charset="0"/>
        </a:defRPr>
      </a:lvl4pPr>
      <a:lvl5pPr marL="2034030" indent="-226004" algn="l" defTabSz="904013" rtl="0" eaLnBrk="1" latinLnBrk="0" hangingPunct="1">
        <a:spcBef>
          <a:spcPct val="20000"/>
        </a:spcBef>
        <a:buFont typeface="Arial" pitchFamily="34" charset="0"/>
        <a:buChar char="»"/>
        <a:defRPr sz="1935" kern="1200">
          <a:solidFill>
            <a:srgbClr val="1F2C53"/>
          </a:solidFill>
          <a:latin typeface="Arial" pitchFamily="34" charset="0"/>
          <a:ea typeface="+mn-ea"/>
          <a:cs typeface="Arial" pitchFamily="34" charset="0"/>
        </a:defRPr>
      </a:lvl5pPr>
      <a:lvl6pPr marL="2486036" indent="-226004" algn="l" defTabSz="904013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6pPr>
      <a:lvl7pPr marL="2938042" indent="-226004" algn="l" defTabSz="904013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7pPr>
      <a:lvl8pPr marL="3390050" indent="-226004" algn="l" defTabSz="904013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8pPr>
      <a:lvl9pPr marL="3842056" indent="-226004" algn="l" defTabSz="904013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01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52006" algn="l" defTabSz="90401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904013" algn="l" defTabSz="90401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19" algn="l" defTabSz="90401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808026" algn="l" defTabSz="90401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60033" algn="l" defTabSz="90401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712039" algn="l" defTabSz="90401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164045" algn="l" defTabSz="90401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616053" algn="l" defTabSz="904013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aKe_ipcrKY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ip.zscaler.co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51913" y="3913404"/>
            <a:ext cx="5513387" cy="867930"/>
          </a:xfrm>
        </p:spPr>
        <p:txBody>
          <a:bodyPr wrap="square">
            <a:spAutoFit/>
          </a:bodyPr>
          <a:lstStyle/>
          <a:p>
            <a:pPr defTabSz="911452" fontAlgn="base"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</a:rPr>
              <a:t>Solution Overview / Daily Operation / Troubleshooting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1913" y="1967320"/>
            <a:ext cx="589324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81">
              <a:lnSpc>
                <a:spcPct val="90000"/>
              </a:lnSpc>
            </a:pP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zScaler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Operations Guide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800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Continued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F9726D-8406-4377-8D50-3D4BA333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66" y="1004887"/>
            <a:ext cx="8420100" cy="6572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B07E2C-FABB-4D1B-9FAF-75253D5A27B9}"/>
              </a:ext>
            </a:extLst>
          </p:cNvPr>
          <p:cNvSpPr/>
          <p:nvPr/>
        </p:nvSpPr>
        <p:spPr>
          <a:xfrm>
            <a:off x="6076949" y="1133473"/>
            <a:ext cx="1190626" cy="40005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94A1A-1879-49E7-BD0D-0CA960DD1219}"/>
              </a:ext>
            </a:extLst>
          </p:cNvPr>
          <p:cNvSpPr txBox="1"/>
          <p:nvPr/>
        </p:nvSpPr>
        <p:spPr>
          <a:xfrm>
            <a:off x="838198" y="5469607"/>
            <a:ext cx="1088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Once you know the ZEN Node you are connected to, you can check it’s health though ‘Cloud Health’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B17ECB-F8A5-45C9-8CAC-66FF8AB45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1797756"/>
            <a:ext cx="5039422" cy="27622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963A8E-052D-4A7F-B2A9-202779921E28}"/>
              </a:ext>
            </a:extLst>
          </p:cNvPr>
          <p:cNvSpPr/>
          <p:nvPr/>
        </p:nvSpPr>
        <p:spPr>
          <a:xfrm>
            <a:off x="1028698" y="3248024"/>
            <a:ext cx="1276351" cy="36195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3A4F9C-A1B8-4E2E-ADAA-B2D8A1D27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945" y="1797756"/>
            <a:ext cx="5009857" cy="33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4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ED47B-A801-4C0F-928A-F8D69ED38FA9}"/>
              </a:ext>
            </a:extLst>
          </p:cNvPr>
          <p:cNvSpPr txBox="1"/>
          <p:nvPr/>
        </p:nvSpPr>
        <p:spPr>
          <a:xfrm>
            <a:off x="819150" y="1019175"/>
            <a:ext cx="1123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 startAt="17"/>
            </a:pPr>
            <a:r>
              <a:rPr lang="en-GB" dirty="0"/>
              <a:t>How does the </a:t>
            </a:r>
            <a:r>
              <a:rPr lang="en-GB" dirty="0" err="1"/>
              <a:t>zScaler</a:t>
            </a:r>
            <a:r>
              <a:rPr lang="en-GB" dirty="0"/>
              <a:t> app know if the machine is on/off Bacardi network</a:t>
            </a:r>
          </a:p>
          <a:p>
            <a:pPr marL="342900" indent="-342900">
              <a:buAutoNum type="alphaUcPeriod"/>
            </a:pPr>
            <a:r>
              <a:rPr lang="en-GB" dirty="0"/>
              <a:t>By looking at DNS servers</a:t>
            </a:r>
          </a:p>
          <a:p>
            <a:pPr marL="797836" lvl="1" indent="-342900">
              <a:buFont typeface="Arial" panose="020B0604020202020204" pitchFamily="34" charset="0"/>
              <a:buChar char="•"/>
            </a:pPr>
            <a:r>
              <a:rPr lang="en-GB" dirty="0"/>
              <a:t>DHCP DNS for all ANIRA sites has an additional DNS server configured 10.137.39.56.  When this is present the client knows that it is on Bacardi network and disables the agent </a:t>
            </a:r>
          </a:p>
          <a:p>
            <a:pPr marL="342900" indent="-342900">
              <a:buAutoNum type="alphaUcPeriod" startAt="17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74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zScaler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6DD53-1B8A-4143-B610-0AB952204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84" y="1058868"/>
            <a:ext cx="10961077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Real time scanning of traffic between users and the internet to protect against:</a:t>
            </a:r>
          </a:p>
          <a:p>
            <a:pPr lvl="1"/>
            <a:r>
              <a:rPr lang="en-GB" dirty="0"/>
              <a:t>Virus/Malware</a:t>
            </a:r>
          </a:p>
          <a:p>
            <a:pPr lvl="1"/>
            <a:r>
              <a:rPr lang="en-GB" dirty="0"/>
              <a:t>Spyware</a:t>
            </a:r>
          </a:p>
          <a:p>
            <a:pPr lvl="1"/>
            <a:r>
              <a:rPr lang="en-GB" dirty="0"/>
              <a:t>Botnet</a:t>
            </a:r>
          </a:p>
          <a:p>
            <a:pPr lvl="1"/>
            <a:r>
              <a:rPr lang="en-GB" dirty="0"/>
              <a:t>Inappropriate content</a:t>
            </a:r>
          </a:p>
          <a:p>
            <a:pPr lvl="1"/>
            <a:r>
              <a:rPr lang="en-GB" dirty="0"/>
              <a:t>Phishing sites</a:t>
            </a:r>
          </a:p>
          <a:p>
            <a:r>
              <a:rPr lang="en-GB" dirty="0"/>
              <a:t>More ‘real time’ than antivirus as </a:t>
            </a:r>
            <a:r>
              <a:rPr lang="en-GB" dirty="0" err="1"/>
              <a:t>zScaler</a:t>
            </a:r>
            <a:r>
              <a:rPr lang="en-GB" dirty="0"/>
              <a:t> nodes are continually updated with threat intelligence so that new threats are blocked immediately to all users without updates needing to reach the client</a:t>
            </a:r>
          </a:p>
          <a:p>
            <a:r>
              <a:rPr lang="en-GB" dirty="0"/>
              <a:t>Good summary </a:t>
            </a:r>
            <a:r>
              <a:rPr lang="en-GB" dirty="0">
                <a:hlinkClick r:id="rId2"/>
              </a:rPr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23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Visualized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D1ED9-F8B7-4EB3-9C2E-A4C2FF136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" y="4885958"/>
            <a:ext cx="1790700" cy="1323975"/>
          </a:xfrm>
          <a:prstGeom prst="rect">
            <a:avLst/>
          </a:prstGeom>
        </p:spPr>
      </p:pic>
      <p:pic>
        <p:nvPicPr>
          <p:cNvPr id="2050" name="Picture 2" descr="Image result for zscaler cloud">
            <a:extLst>
              <a:ext uri="{FF2B5EF4-FFF2-40B4-BE49-F238E27FC236}">
                <a16:creationId xmlns:a16="http://schemas.microsoft.com/office/drawing/2014/main" id="{DB1A66D3-0A3A-4C1A-8AE8-C81B8293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17" y="2433090"/>
            <a:ext cx="33337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ffice 365">
            <a:extLst>
              <a:ext uri="{FF2B5EF4-FFF2-40B4-BE49-F238E27FC236}">
                <a16:creationId xmlns:a16="http://schemas.microsoft.com/office/drawing/2014/main" id="{42B65057-9B64-4A0E-8665-03DF1077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696" y="3975408"/>
            <a:ext cx="2694842" cy="167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nternet cloud">
            <a:extLst>
              <a:ext uri="{FF2B5EF4-FFF2-40B4-BE49-F238E27FC236}">
                <a16:creationId xmlns:a16="http://schemas.microsoft.com/office/drawing/2014/main" id="{85A39884-B9F9-4B4C-A9B5-93B43493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51" y="1023390"/>
            <a:ext cx="26289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FECB4-1044-469A-9328-B1863ABC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822" y="1172625"/>
            <a:ext cx="1762125" cy="1704975"/>
          </a:xfrm>
          <a:prstGeom prst="rect">
            <a:avLst/>
          </a:prstGeom>
        </p:spPr>
      </p:pic>
      <p:pic>
        <p:nvPicPr>
          <p:cNvPr id="2058" name="Picture 10" descr="Image result for server icon">
            <a:extLst>
              <a:ext uri="{FF2B5EF4-FFF2-40B4-BE49-F238E27FC236}">
                <a16:creationId xmlns:a16="http://schemas.microsoft.com/office/drawing/2014/main" id="{6FFE0A6E-7136-4022-BAE4-E131C81A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05" y="3033346"/>
            <a:ext cx="580292" cy="5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server icon">
            <a:extLst>
              <a:ext uri="{FF2B5EF4-FFF2-40B4-BE49-F238E27FC236}">
                <a16:creationId xmlns:a16="http://schemas.microsoft.com/office/drawing/2014/main" id="{9D8DECAA-C80B-499C-BE98-75F3D99A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05" y="3884738"/>
            <a:ext cx="580292" cy="5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netgate">
            <a:extLst>
              <a:ext uri="{FF2B5EF4-FFF2-40B4-BE49-F238E27FC236}">
                <a16:creationId xmlns:a16="http://schemas.microsoft.com/office/drawing/2014/main" id="{691B6C5B-A86F-4188-91DC-CA39FFE23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30" y="5144779"/>
            <a:ext cx="656911" cy="38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firewall icon">
            <a:extLst>
              <a:ext uri="{FF2B5EF4-FFF2-40B4-BE49-F238E27FC236}">
                <a16:creationId xmlns:a16="http://schemas.microsoft.com/office/drawing/2014/main" id="{E652A9FC-B24E-4693-8962-22E467D0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73" y="4715606"/>
            <a:ext cx="642019" cy="6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52125-D9D7-46C7-922F-A7510EFF5B2A}"/>
              </a:ext>
            </a:extLst>
          </p:cNvPr>
          <p:cNvCxnSpPr>
            <a:stCxn id="2060" idx="0"/>
          </p:cNvCxnSpPr>
          <p:nvPr/>
        </p:nvCxnSpPr>
        <p:spPr>
          <a:xfrm flipH="1" flipV="1">
            <a:off x="1863969" y="2963008"/>
            <a:ext cx="496314" cy="17525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F6CA73-EA42-4683-BEDE-161F43709BB0}"/>
              </a:ext>
            </a:extLst>
          </p:cNvPr>
          <p:cNvCxnSpPr>
            <a:stCxn id="2060" idx="0"/>
            <a:endCxn id="2058" idx="1"/>
          </p:cNvCxnSpPr>
          <p:nvPr/>
        </p:nvCxnSpPr>
        <p:spPr>
          <a:xfrm flipV="1">
            <a:off x="2360283" y="3323492"/>
            <a:ext cx="1656922" cy="13921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BEF7AE-5F63-4D51-B0ED-BBE6E0850E83}"/>
              </a:ext>
            </a:extLst>
          </p:cNvPr>
          <p:cNvCxnSpPr>
            <a:stCxn id="2060" idx="3"/>
            <a:endCxn id="13" idx="1"/>
          </p:cNvCxnSpPr>
          <p:nvPr/>
        </p:nvCxnSpPr>
        <p:spPr>
          <a:xfrm flipV="1">
            <a:off x="2681292" y="4174884"/>
            <a:ext cx="2059813" cy="8617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52EFAD-84C2-4959-9728-7039A677CCF7}"/>
              </a:ext>
            </a:extLst>
          </p:cNvPr>
          <p:cNvCxnSpPr>
            <a:endCxn id="2054" idx="1"/>
          </p:cNvCxnSpPr>
          <p:nvPr/>
        </p:nvCxnSpPr>
        <p:spPr>
          <a:xfrm flipV="1">
            <a:off x="6506308" y="1785390"/>
            <a:ext cx="1464143" cy="6477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59489F-4695-4A82-82B8-01B552C746B9}"/>
              </a:ext>
            </a:extLst>
          </p:cNvPr>
          <p:cNvCxnSpPr>
            <a:cxnSpLocks/>
          </p:cNvCxnSpPr>
          <p:nvPr/>
        </p:nvCxnSpPr>
        <p:spPr>
          <a:xfrm>
            <a:off x="7543067" y="3449616"/>
            <a:ext cx="1672370" cy="4351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AE5D3C-6271-41CE-83A2-1EEE4D3D7467}"/>
              </a:ext>
            </a:extLst>
          </p:cNvPr>
          <p:cNvSpPr txBox="1"/>
          <p:nvPr/>
        </p:nvSpPr>
        <p:spPr>
          <a:xfrm>
            <a:off x="2567973" y="333731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IPSec to</a:t>
            </a:r>
          </a:p>
          <a:p>
            <a:pPr algn="ctr"/>
            <a:r>
              <a:rPr lang="en-GB" sz="1200" dirty="0"/>
              <a:t>Primary ZEN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75A09A-842E-4908-B4C5-72EBE9BD22E6}"/>
              </a:ext>
            </a:extLst>
          </p:cNvPr>
          <p:cNvSpPr txBox="1"/>
          <p:nvPr/>
        </p:nvSpPr>
        <p:spPr>
          <a:xfrm>
            <a:off x="3245223" y="462065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IPSec to</a:t>
            </a:r>
          </a:p>
          <a:p>
            <a:pPr algn="ctr"/>
            <a:r>
              <a:rPr lang="en-GB" sz="1200" dirty="0"/>
              <a:t>Secondary ZEN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05400F-44DD-4DBD-A6A4-947764536ECA}"/>
              </a:ext>
            </a:extLst>
          </p:cNvPr>
          <p:cNvSpPr txBox="1"/>
          <p:nvPr/>
        </p:nvSpPr>
        <p:spPr>
          <a:xfrm>
            <a:off x="7889433" y="3173449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Handoff to Azure</a:t>
            </a:r>
          </a:p>
          <a:p>
            <a:pPr algn="ctr"/>
            <a:r>
              <a:rPr lang="en-GB" sz="1200" dirty="0"/>
              <a:t>Network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179D4C-6E54-4720-9A12-3C82AB07826A}"/>
              </a:ext>
            </a:extLst>
          </p:cNvPr>
          <p:cNvSpPr txBox="1"/>
          <p:nvPr/>
        </p:nvSpPr>
        <p:spPr>
          <a:xfrm>
            <a:off x="1208620" y="351520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IPSec to</a:t>
            </a:r>
          </a:p>
          <a:p>
            <a:pPr algn="ctr"/>
            <a:r>
              <a:rPr lang="en-GB" sz="1200" dirty="0"/>
              <a:t>MPLS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1477F5-23A2-4B7A-B689-787C74AE2294}"/>
              </a:ext>
            </a:extLst>
          </p:cNvPr>
          <p:cNvSpPr txBox="1"/>
          <p:nvPr/>
        </p:nvSpPr>
        <p:spPr>
          <a:xfrm>
            <a:off x="5907357" y="1832241"/>
            <a:ext cx="1339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Traffic to Internet</a:t>
            </a:r>
          </a:p>
        </p:txBody>
      </p:sp>
      <p:sp>
        <p:nvSpPr>
          <p:cNvPr id="19" name="AutoShape 16" descr="Image result for remote user icon">
            <a:extLst>
              <a:ext uri="{FF2B5EF4-FFF2-40B4-BE49-F238E27FC236}">
                <a16:creationId xmlns:a16="http://schemas.microsoft.com/office/drawing/2014/main" id="{F17314FC-6177-4634-A4F1-81A3405521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6" name="Picture 18" descr="Blue User Authentication Icon">
            <a:extLst>
              <a:ext uri="{FF2B5EF4-FFF2-40B4-BE49-F238E27FC236}">
                <a16:creationId xmlns:a16="http://schemas.microsoft.com/office/drawing/2014/main" id="{0C02E272-CBF8-4CFB-BEB3-7D22D0389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91" y="5144779"/>
            <a:ext cx="1037450" cy="10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0FFF508-2DB4-43FC-9C57-E37AA785319C}"/>
              </a:ext>
            </a:extLst>
          </p:cNvPr>
          <p:cNvCxnSpPr>
            <a:cxnSpLocks/>
          </p:cNvCxnSpPr>
          <p:nvPr/>
        </p:nvCxnSpPr>
        <p:spPr>
          <a:xfrm flipH="1" flipV="1">
            <a:off x="4207147" y="3696675"/>
            <a:ext cx="980472" cy="183130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A809A44-A3EF-4A6A-AF55-E0840D0F6B29}"/>
              </a:ext>
            </a:extLst>
          </p:cNvPr>
          <p:cNvCxnSpPr>
            <a:cxnSpLocks/>
          </p:cNvCxnSpPr>
          <p:nvPr/>
        </p:nvCxnSpPr>
        <p:spPr>
          <a:xfrm flipH="1" flipV="1">
            <a:off x="5205417" y="4424910"/>
            <a:ext cx="407952" cy="8138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8CE7D7F-EDB9-4FE1-8589-EBCF77F82550}"/>
              </a:ext>
            </a:extLst>
          </p:cNvPr>
          <p:cNvSpPr txBox="1"/>
          <p:nvPr/>
        </p:nvSpPr>
        <p:spPr>
          <a:xfrm>
            <a:off x="6347941" y="5767813"/>
            <a:ext cx="1002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Mobile User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B8B4D1-6075-4B55-86F7-16D2246FB852}"/>
              </a:ext>
            </a:extLst>
          </p:cNvPr>
          <p:cNvSpPr txBox="1"/>
          <p:nvPr/>
        </p:nvSpPr>
        <p:spPr>
          <a:xfrm>
            <a:off x="2805715" y="5547945"/>
            <a:ext cx="1145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AT&amp;T </a:t>
            </a:r>
            <a:r>
              <a:rPr lang="en-GB" sz="1200" dirty="0" err="1"/>
              <a:t>Netgate</a:t>
            </a:r>
            <a:endParaRPr lang="en-GB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7C82F8-00FE-4D4F-98E8-A1D36B4BEC72}"/>
              </a:ext>
            </a:extLst>
          </p:cNvPr>
          <p:cNvSpPr txBox="1"/>
          <p:nvPr/>
        </p:nvSpPr>
        <p:spPr>
          <a:xfrm>
            <a:off x="1123886" y="6288074"/>
            <a:ext cx="1146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Bacardi Office</a:t>
            </a:r>
          </a:p>
        </p:txBody>
      </p:sp>
    </p:spTree>
    <p:extLst>
      <p:ext uri="{BB962C8B-B14F-4D97-AF65-F5344CB8AC3E}">
        <p14:creationId xmlns:p14="http://schemas.microsoft.com/office/powerpoint/2010/main" val="53846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zScaler</a:t>
            </a:r>
            <a:r>
              <a:rPr lang="en-US" dirty="0"/>
              <a:t> Agent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BBE8A-CCB7-4CE7-A24C-D2F0DB26A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1371600"/>
            <a:ext cx="6100763" cy="36591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B33639-D545-4E43-A221-F5669CA46278}"/>
              </a:ext>
            </a:extLst>
          </p:cNvPr>
          <p:cNvSpPr txBox="1"/>
          <p:nvPr/>
        </p:nvSpPr>
        <p:spPr>
          <a:xfrm>
            <a:off x="129853" y="1140767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/>
              <a:t>Private Access</a:t>
            </a:r>
          </a:p>
          <a:p>
            <a:pPr algn="ctr"/>
            <a:r>
              <a:rPr lang="en-GB" sz="1200" dirty="0"/>
              <a:t>Only seen by authorised users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30122-4ECD-4C72-8774-8ABF7C40228C}"/>
              </a:ext>
            </a:extLst>
          </p:cNvPr>
          <p:cNvSpPr txBox="1"/>
          <p:nvPr/>
        </p:nvSpPr>
        <p:spPr>
          <a:xfrm>
            <a:off x="129853" y="2958588"/>
            <a:ext cx="2824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Connection Status</a:t>
            </a:r>
          </a:p>
          <a:p>
            <a:r>
              <a:rPr lang="en-GB" sz="1200" dirty="0">
                <a:solidFill>
                  <a:schemeClr val="accent6"/>
                </a:solidFill>
              </a:rPr>
              <a:t>ON</a:t>
            </a:r>
            <a:r>
              <a:rPr lang="en-GB" sz="1200" dirty="0"/>
              <a:t> – When working remote</a:t>
            </a:r>
          </a:p>
          <a:p>
            <a:r>
              <a:rPr lang="en-GB" sz="1200" dirty="0">
                <a:solidFill>
                  <a:srgbClr val="FF0000"/>
                </a:solidFill>
              </a:rPr>
              <a:t>OFF</a:t>
            </a:r>
            <a:r>
              <a:rPr lang="en-GB" sz="1200" dirty="0"/>
              <a:t> – On corporate network</a:t>
            </a:r>
          </a:p>
          <a:p>
            <a:endParaRPr lang="en-GB" sz="1200" dirty="0"/>
          </a:p>
          <a:p>
            <a:r>
              <a:rPr lang="en-GB" sz="1200" i="1" dirty="0"/>
              <a:t>Will be </a:t>
            </a:r>
            <a:r>
              <a:rPr lang="en-GB" sz="1200" i="1" dirty="0">
                <a:solidFill>
                  <a:schemeClr val="accent6"/>
                </a:solidFill>
              </a:rPr>
              <a:t>ON</a:t>
            </a:r>
            <a:r>
              <a:rPr lang="en-GB" sz="1200" i="1" dirty="0"/>
              <a:t> for locations </a:t>
            </a:r>
            <a:r>
              <a:rPr lang="en-GB" sz="1200" i="1" u="sng" dirty="0"/>
              <a:t>without</a:t>
            </a:r>
            <a:r>
              <a:rPr lang="en-GB" sz="1200" i="1" dirty="0"/>
              <a:t> ANIRA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7226AD-9720-4F41-8FD8-14DC9FE19C1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258528" y="1602432"/>
            <a:ext cx="1695496" cy="7216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280DB6-0B94-45B1-BA1C-E3A2211AABE6}"/>
              </a:ext>
            </a:extLst>
          </p:cNvPr>
          <p:cNvCxnSpPr>
            <a:cxnSpLocks/>
          </p:cNvCxnSpPr>
          <p:nvPr/>
        </p:nvCxnSpPr>
        <p:spPr>
          <a:xfrm>
            <a:off x="1734122" y="3047528"/>
            <a:ext cx="1042415" cy="976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2759116-3FBF-438C-9F76-2D0BD3AC7F44}"/>
              </a:ext>
            </a:extLst>
          </p:cNvPr>
          <p:cNvSpPr txBox="1"/>
          <p:nvPr/>
        </p:nvSpPr>
        <p:spPr>
          <a:xfrm>
            <a:off x="9577878" y="2866254"/>
            <a:ext cx="1946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Logout &amp; Turn Off</a:t>
            </a:r>
          </a:p>
          <a:p>
            <a:pPr algn="ctr"/>
            <a:r>
              <a:rPr lang="en-GB" sz="1200" dirty="0"/>
              <a:t>Password protected functions, password will only be released in emergency and must be kept confidential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40110-C611-4999-A33D-8645145A5735}"/>
              </a:ext>
            </a:extLst>
          </p:cNvPr>
          <p:cNvCxnSpPr>
            <a:cxnSpLocks/>
          </p:cNvCxnSpPr>
          <p:nvPr/>
        </p:nvCxnSpPr>
        <p:spPr>
          <a:xfrm flipH="1" flipV="1">
            <a:off x="8953500" y="1714500"/>
            <a:ext cx="724472" cy="12160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E2F06C-9E01-4415-A154-DF2FE7F9FE71}"/>
              </a:ext>
            </a:extLst>
          </p:cNvPr>
          <p:cNvCxnSpPr>
            <a:cxnSpLocks/>
          </p:cNvCxnSpPr>
          <p:nvPr/>
        </p:nvCxnSpPr>
        <p:spPr>
          <a:xfrm flipH="1" flipV="1">
            <a:off x="8606042" y="2958589"/>
            <a:ext cx="895636" cy="2425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5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2AA56-AD43-436C-AD96-CBB63A81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45" y="948515"/>
            <a:ext cx="6346769" cy="427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zScaler</a:t>
            </a:r>
            <a:r>
              <a:rPr lang="en-US" dirty="0"/>
              <a:t> Agent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30122-4ECD-4C72-8774-8ABF7C40228C}"/>
              </a:ext>
            </a:extLst>
          </p:cNvPr>
          <p:cNvSpPr txBox="1"/>
          <p:nvPr/>
        </p:nvSpPr>
        <p:spPr>
          <a:xfrm>
            <a:off x="255363" y="3479926"/>
            <a:ext cx="1461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Notifications</a:t>
            </a:r>
          </a:p>
          <a:p>
            <a:r>
              <a:rPr lang="en-GB" sz="1200" dirty="0"/>
              <a:t>Here you can see basic log information for the app status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280DB6-0B94-45B1-BA1C-E3A2211AABE6}"/>
              </a:ext>
            </a:extLst>
          </p:cNvPr>
          <p:cNvCxnSpPr>
            <a:cxnSpLocks/>
          </p:cNvCxnSpPr>
          <p:nvPr/>
        </p:nvCxnSpPr>
        <p:spPr>
          <a:xfrm>
            <a:off x="1516117" y="3595341"/>
            <a:ext cx="1042415" cy="976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2759116-3FBF-438C-9F76-2D0BD3AC7F44}"/>
              </a:ext>
            </a:extLst>
          </p:cNvPr>
          <p:cNvSpPr txBox="1"/>
          <p:nvPr/>
        </p:nvSpPr>
        <p:spPr>
          <a:xfrm>
            <a:off x="9306497" y="1572166"/>
            <a:ext cx="194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Export Logs</a:t>
            </a:r>
          </a:p>
          <a:p>
            <a:pPr algn="ctr"/>
            <a:r>
              <a:rPr lang="en-GB" sz="1200" dirty="0"/>
              <a:t>If requested for support purposes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40110-C611-4999-A33D-8645145A5735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495925" y="1895332"/>
            <a:ext cx="3810572" cy="93785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E2F06C-9E01-4415-A154-DF2FE7F9FE7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720829" y="2781821"/>
            <a:ext cx="3529424" cy="3277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534A0DE-81F2-41D4-83E5-DCA0AEEE823D}"/>
              </a:ext>
            </a:extLst>
          </p:cNvPr>
          <p:cNvSpPr txBox="1"/>
          <p:nvPr/>
        </p:nvSpPr>
        <p:spPr>
          <a:xfrm>
            <a:off x="9250253" y="2366322"/>
            <a:ext cx="194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Restart Service</a:t>
            </a:r>
          </a:p>
          <a:p>
            <a:pPr algn="ctr"/>
            <a:r>
              <a:rPr lang="en-GB" sz="1200" dirty="0"/>
              <a:t>Used to restart the Windows service if needed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F27BED-94B5-4616-9FB2-DBB14CE1C014}"/>
              </a:ext>
            </a:extLst>
          </p:cNvPr>
          <p:cNvSpPr txBox="1"/>
          <p:nvPr/>
        </p:nvSpPr>
        <p:spPr>
          <a:xfrm>
            <a:off x="9250253" y="3364509"/>
            <a:ext cx="194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Repair App</a:t>
            </a:r>
          </a:p>
          <a:p>
            <a:pPr algn="ctr"/>
            <a:r>
              <a:rPr lang="en-GB" sz="1200" dirty="0"/>
              <a:t>Only use if instructed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CB6BFD-593B-4174-90B1-A6F1482330A9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5507173" y="3364510"/>
            <a:ext cx="3743080" cy="2308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756EC28-DB56-4DCC-921D-C7703A7D4CBB}"/>
              </a:ext>
            </a:extLst>
          </p:cNvPr>
          <p:cNvSpPr txBox="1"/>
          <p:nvPr/>
        </p:nvSpPr>
        <p:spPr>
          <a:xfrm>
            <a:off x="9232109" y="5155209"/>
            <a:ext cx="1946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Update Policy</a:t>
            </a:r>
          </a:p>
          <a:p>
            <a:pPr algn="ctr"/>
            <a:r>
              <a:rPr lang="en-GB" sz="1200" dirty="0"/>
              <a:t>May occasionally be needed if a rule is modified and it needs to be applied immediately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25DBBB-9434-4359-91D4-220DE28E0471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7022675" y="4878993"/>
            <a:ext cx="2209434" cy="7840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6A57900-1854-4EAE-BD75-3E8A5B070AA3}"/>
              </a:ext>
            </a:extLst>
          </p:cNvPr>
          <p:cNvSpPr txBox="1"/>
          <p:nvPr/>
        </p:nvSpPr>
        <p:spPr>
          <a:xfrm>
            <a:off x="9232109" y="4097885"/>
            <a:ext cx="194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Update App</a:t>
            </a:r>
          </a:p>
          <a:p>
            <a:pPr algn="ctr"/>
            <a:r>
              <a:rPr lang="en-GB" sz="1200" dirty="0"/>
              <a:t>Should not be required – app updates controlled centrally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3DC415-63D8-4EF1-AD95-2E750A665711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996667" y="4513384"/>
            <a:ext cx="2235442" cy="949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0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deployed?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6DD53-1B8A-4143-B610-0AB952204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Locations with AT&amp;T </a:t>
            </a:r>
            <a:r>
              <a:rPr lang="en-GB" dirty="0" err="1"/>
              <a:t>Netgate</a:t>
            </a:r>
            <a:r>
              <a:rPr lang="en-GB" dirty="0"/>
              <a:t>/ANIRA (not Cisco ANIRA)</a:t>
            </a:r>
          </a:p>
          <a:p>
            <a:pPr lvl="1"/>
            <a:r>
              <a:rPr lang="en-GB" dirty="0"/>
              <a:t>IPSec Tunnel to AT&amp;T for network access (backup or primary)</a:t>
            </a:r>
          </a:p>
          <a:p>
            <a:pPr lvl="1"/>
            <a:r>
              <a:rPr lang="en-GB" dirty="0"/>
              <a:t>2 x IPSec Tunnel to </a:t>
            </a:r>
            <a:r>
              <a:rPr lang="en-GB" dirty="0" err="1"/>
              <a:t>zScaler</a:t>
            </a:r>
            <a:r>
              <a:rPr lang="en-GB" dirty="0"/>
              <a:t> nodes in country or proximate country</a:t>
            </a:r>
          </a:p>
          <a:p>
            <a:r>
              <a:rPr lang="en-GB" dirty="0"/>
              <a:t>Locations without AT&amp;T </a:t>
            </a:r>
            <a:r>
              <a:rPr lang="en-GB" dirty="0" err="1"/>
              <a:t>Netgate</a:t>
            </a:r>
            <a:r>
              <a:rPr lang="en-GB" dirty="0"/>
              <a:t> ANIRA</a:t>
            </a:r>
          </a:p>
          <a:p>
            <a:pPr lvl="1"/>
            <a:r>
              <a:rPr lang="en-GB" dirty="0" err="1"/>
              <a:t>zScaler</a:t>
            </a:r>
            <a:r>
              <a:rPr lang="en-GB" dirty="0"/>
              <a:t> Agent will be ‘always’ live and route traffic from client to </a:t>
            </a:r>
            <a:r>
              <a:rPr lang="en-GB" dirty="0" err="1"/>
              <a:t>zScaler</a:t>
            </a:r>
            <a:endParaRPr lang="en-GB" dirty="0"/>
          </a:p>
          <a:p>
            <a:r>
              <a:rPr lang="en-GB" dirty="0"/>
              <a:t>Users outside of the office</a:t>
            </a:r>
          </a:p>
          <a:p>
            <a:pPr lvl="1"/>
            <a:r>
              <a:rPr lang="en-GB" dirty="0" err="1"/>
              <a:t>zScaler</a:t>
            </a:r>
            <a:r>
              <a:rPr lang="en-GB" dirty="0"/>
              <a:t> Agent will become ‘live’ outside of the Bacardi network and route traffic from client to </a:t>
            </a:r>
            <a:r>
              <a:rPr lang="en-GB" dirty="0" err="1"/>
              <a:t>zScaler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70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C8E7C0-55F4-400E-9D02-83A21DFD424D}"/>
              </a:ext>
            </a:extLst>
          </p:cNvPr>
          <p:cNvSpPr txBox="1">
            <a:spLocks/>
          </p:cNvSpPr>
          <p:nvPr/>
        </p:nvSpPr>
        <p:spPr>
          <a:xfrm>
            <a:off x="664766" y="946140"/>
            <a:ext cx="7285170" cy="675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48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hlinkClick r:id="rId2"/>
              </a:rPr>
              <a:t>http://ip.zscaler.com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3AF9F-6EF1-4AC7-8BEA-D5399812B50D}"/>
              </a:ext>
            </a:extLst>
          </p:cNvPr>
          <p:cNvSpPr txBox="1"/>
          <p:nvPr/>
        </p:nvSpPr>
        <p:spPr>
          <a:xfrm>
            <a:off x="4218520" y="1099263"/>
            <a:ext cx="639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This should be your first port of call for any troubleshooting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86B3F-6898-4AD3-A961-F5BDD9C16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851738"/>
            <a:ext cx="11715750" cy="4067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C634F1-6BDD-4AB5-BED0-37DF4F10D16A}"/>
              </a:ext>
            </a:extLst>
          </p:cNvPr>
          <p:cNvSpPr txBox="1"/>
          <p:nvPr/>
        </p:nvSpPr>
        <p:spPr>
          <a:xfrm>
            <a:off x="8420099" y="5144869"/>
            <a:ext cx="243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Client and Gateway Details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F338-2D0A-42C8-83DB-6E1A6AC40F07}"/>
              </a:ext>
            </a:extLst>
          </p:cNvPr>
          <p:cNvSpPr/>
          <p:nvPr/>
        </p:nvSpPr>
        <p:spPr>
          <a:xfrm>
            <a:off x="7858124" y="2952750"/>
            <a:ext cx="1419225" cy="43815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38CA7C-96EE-4FD1-9444-077454971975}"/>
              </a:ext>
            </a:extLst>
          </p:cNvPr>
          <p:cNvCxnSpPr>
            <a:cxnSpLocks/>
          </p:cNvCxnSpPr>
          <p:nvPr/>
        </p:nvCxnSpPr>
        <p:spPr>
          <a:xfrm flipH="1">
            <a:off x="7858124" y="5410200"/>
            <a:ext cx="466726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435C5-8040-480A-8F80-CC4C63BCE675}"/>
              </a:ext>
            </a:extLst>
          </p:cNvPr>
          <p:cNvSpPr/>
          <p:nvPr/>
        </p:nvSpPr>
        <p:spPr>
          <a:xfrm>
            <a:off x="200025" y="5029200"/>
            <a:ext cx="7562850" cy="762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23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Continued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F12DCE-F690-453E-90C4-179C4623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66" y="1004887"/>
            <a:ext cx="8420100" cy="6572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436D4E-4FBD-4863-AE50-6AA81AB85253}"/>
              </a:ext>
            </a:extLst>
          </p:cNvPr>
          <p:cNvSpPr/>
          <p:nvPr/>
        </p:nvSpPr>
        <p:spPr>
          <a:xfrm>
            <a:off x="2981324" y="1114424"/>
            <a:ext cx="1590676" cy="40005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5EA95-5255-4FA2-979A-FB63F5EBD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41" y="1740874"/>
            <a:ext cx="5631259" cy="2408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16977A-E54B-44AC-B0C1-CC084D812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784" y="1797756"/>
            <a:ext cx="3586163" cy="30888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E06198-7824-4685-BB70-33BB8E0DAD82}"/>
              </a:ext>
            </a:extLst>
          </p:cNvPr>
          <p:cNvSpPr/>
          <p:nvPr/>
        </p:nvSpPr>
        <p:spPr>
          <a:xfrm>
            <a:off x="7291783" y="1740874"/>
            <a:ext cx="3586163" cy="33454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ACD919-B4B9-4EA2-8DA8-4B2A7FBCC107}"/>
              </a:ext>
            </a:extLst>
          </p:cNvPr>
          <p:cNvSpPr/>
          <p:nvPr/>
        </p:nvSpPr>
        <p:spPr>
          <a:xfrm>
            <a:off x="731439" y="1797756"/>
            <a:ext cx="5697935" cy="243010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8F3DA4-094D-498F-BF27-948479F967DA}"/>
              </a:ext>
            </a:extLst>
          </p:cNvPr>
          <p:cNvCxnSpPr>
            <a:cxnSpLocks/>
          </p:cNvCxnSpPr>
          <p:nvPr/>
        </p:nvCxnSpPr>
        <p:spPr>
          <a:xfrm>
            <a:off x="3676649" y="1514475"/>
            <a:ext cx="0" cy="21687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42BA56-1B63-4406-B617-1D62F753504E}"/>
              </a:ext>
            </a:extLst>
          </p:cNvPr>
          <p:cNvCxnSpPr>
            <a:cxnSpLocks/>
          </p:cNvCxnSpPr>
          <p:nvPr/>
        </p:nvCxnSpPr>
        <p:spPr>
          <a:xfrm>
            <a:off x="4333874" y="3838575"/>
            <a:ext cx="2828926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4D9DB6C-578C-417B-8362-451EBE136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639" y="5143232"/>
            <a:ext cx="2940449" cy="11267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E68B76-D442-4DE7-BEA1-46BF7258DF43}"/>
              </a:ext>
            </a:extLst>
          </p:cNvPr>
          <p:cNvSpPr txBox="1"/>
          <p:nvPr/>
        </p:nvSpPr>
        <p:spPr>
          <a:xfrm>
            <a:off x="664766" y="4284741"/>
            <a:ext cx="5764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Performance should be broadly similar to raw internet, potentially with a little extra latency which should not be noticeable during normal browsing.</a:t>
            </a:r>
          </a:p>
          <a:p>
            <a:endParaRPr lang="en-GB" dirty="0"/>
          </a:p>
          <a:p>
            <a:r>
              <a:rPr lang="en-GB" dirty="0"/>
              <a:t>On contended networks (in the office when there are other users browsing) you should not expect to see the full circuit performance.</a:t>
            </a:r>
          </a:p>
        </p:txBody>
      </p:sp>
    </p:spTree>
    <p:extLst>
      <p:ext uri="{BB962C8B-B14F-4D97-AF65-F5344CB8AC3E}">
        <p14:creationId xmlns:p14="http://schemas.microsoft.com/office/powerpoint/2010/main" val="190912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Continued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F9726D-8406-4377-8D50-3D4BA333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66" y="1004887"/>
            <a:ext cx="8420100" cy="6572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B07E2C-FABB-4D1B-9FAF-75253D5A27B9}"/>
              </a:ext>
            </a:extLst>
          </p:cNvPr>
          <p:cNvSpPr/>
          <p:nvPr/>
        </p:nvSpPr>
        <p:spPr>
          <a:xfrm>
            <a:off x="4543424" y="1133473"/>
            <a:ext cx="1590676" cy="40005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464A96-9D56-4F7D-89CF-5781116AD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" y="1797756"/>
            <a:ext cx="5367337" cy="36718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591165-FD6D-41DC-B03E-ABFBF7460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241" y="1797756"/>
            <a:ext cx="5354783" cy="36718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B94A1A-1879-49E7-BD0D-0CA960DD1219}"/>
              </a:ext>
            </a:extLst>
          </p:cNvPr>
          <p:cNvSpPr txBox="1"/>
          <p:nvPr/>
        </p:nvSpPr>
        <p:spPr>
          <a:xfrm>
            <a:off x="838198" y="5469607"/>
            <a:ext cx="10886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This allows you to download an advanced testing tool (requires Java) which can test page load times and latency of all hops </a:t>
            </a:r>
            <a:r>
              <a:rPr lang="en-GB" dirty="0" err="1">
                <a:solidFill>
                  <a:schemeClr val="accent6"/>
                </a:solidFill>
              </a:rPr>
              <a:t>enroute</a:t>
            </a:r>
            <a:r>
              <a:rPr lang="en-GB" dirty="0">
                <a:solidFill>
                  <a:schemeClr val="accent6"/>
                </a:solidFill>
              </a:rPr>
              <a:t> to the ZEN Node.  </a:t>
            </a:r>
            <a:r>
              <a:rPr lang="en-GB" i="1" dirty="0">
                <a:solidFill>
                  <a:schemeClr val="accent6"/>
                </a:solidFill>
              </a:rPr>
              <a:t>This should rarely be installed on user computers without guidance from Network &amp; Collaboration Team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19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133&quot;&gt;&lt;property id=&quot;20148&quot; value=&quot;5&quot;/&gt;&lt;property id=&quot;20300&quot; value=&quot;Slide 3&quot;/&gt;&lt;property id=&quot;20307&quot; value=&quot;259&quot;/&gt;&lt;/object&gt;&lt;object type=&quot;3&quot; unique_id=&quot;10160&quot;&gt;&lt;property id=&quot;20148&quot; value=&quot;5&quot;/&gt;&lt;property id=&quot;20300&quot; value=&quot;Slide 1&quot;/&gt;&lt;property id=&quot;20307&quot; value=&quot;260&quot;/&gt;&lt;/object&gt;&lt;object type=&quot;3&quot; unique_id=&quot;10908&quot;&gt;&lt;property id=&quot;20148&quot; value=&quot;5&quot;/&gt;&lt;property id=&quot;20300&quot; value=&quot;Slide 2&quot;/&gt;&lt;property id=&quot;20307&quot; value=&quot;261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GBS PPT Templat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acardi IT">
      <a:dk1>
        <a:srgbClr val="1F2C53"/>
      </a:dk1>
      <a:lt1>
        <a:srgbClr val="FFFFFF"/>
      </a:lt1>
      <a:dk2>
        <a:srgbClr val="EFEBE0"/>
      </a:dk2>
      <a:lt2>
        <a:srgbClr val="D2D5DD"/>
      </a:lt2>
      <a:accent1>
        <a:srgbClr val="1F2C53"/>
      </a:accent1>
      <a:accent2>
        <a:srgbClr val="A5ABBA"/>
      </a:accent2>
      <a:accent3>
        <a:srgbClr val="798098"/>
      </a:accent3>
      <a:accent4>
        <a:srgbClr val="AE9A64"/>
      </a:accent4>
      <a:accent5>
        <a:srgbClr val="CEC2A2"/>
      </a:accent5>
      <a:accent6>
        <a:srgbClr val="80BD26"/>
      </a:accent6>
      <a:hlink>
        <a:srgbClr val="798098"/>
      </a:hlink>
      <a:folHlink>
        <a:srgbClr val="798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Bacardi IT">
      <a:dk1>
        <a:srgbClr val="1F2C53"/>
      </a:dk1>
      <a:lt1>
        <a:srgbClr val="FFFFFF"/>
      </a:lt1>
      <a:dk2>
        <a:srgbClr val="EFEBE0"/>
      </a:dk2>
      <a:lt2>
        <a:srgbClr val="D2D5DD"/>
      </a:lt2>
      <a:accent1>
        <a:srgbClr val="1F2C53"/>
      </a:accent1>
      <a:accent2>
        <a:srgbClr val="A5ABBA"/>
      </a:accent2>
      <a:accent3>
        <a:srgbClr val="798098"/>
      </a:accent3>
      <a:accent4>
        <a:srgbClr val="AE9A64"/>
      </a:accent4>
      <a:accent5>
        <a:srgbClr val="CEC2A2"/>
      </a:accent5>
      <a:accent6>
        <a:srgbClr val="80BD26"/>
      </a:accent6>
      <a:hlink>
        <a:srgbClr val="798098"/>
      </a:hlink>
      <a:folHlink>
        <a:srgbClr val="798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A4C114B37B4458EE13FBD8F6B99B4" ma:contentTypeVersion="4" ma:contentTypeDescription="Create a new document." ma:contentTypeScope="" ma:versionID="8c82be008333be36a0716bdcfc6f8425">
  <xsd:schema xmlns:xsd="http://www.w3.org/2001/XMLSchema" xmlns:xs="http://www.w3.org/2001/XMLSchema" xmlns:p="http://schemas.microsoft.com/office/2006/metadata/properties" xmlns:ns2="0a81ed58-c229-4fb8-b0e9-1cc4925e3fd9" targetNamespace="http://schemas.microsoft.com/office/2006/metadata/properties" ma:root="true" ma:fieldsID="a863b875b0586bb3f12814e95db0b7c3" ns2:_="">
    <xsd:import namespace="0a81ed58-c229-4fb8-b0e9-1cc4925e3f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1ed58-c229-4fb8-b0e9-1cc4925e3f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08CFC8-3453-4613-BACD-F924FCC07C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391774-85F4-4A3F-A372-4E811C1136A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118ca7e-344f-42b5-958b-c7e7b1a1c1c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5759b533-0caa-4a92-9921-dc7238e423d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CF2F2F-9D31-4E33-98E2-8681FCF09E92}"/>
</file>

<file path=docProps/app.xml><?xml version="1.0" encoding="utf-8"?>
<Properties xmlns="http://schemas.openxmlformats.org/officeDocument/2006/extended-properties" xmlns:vt="http://schemas.openxmlformats.org/officeDocument/2006/docPropsVTypes">
  <Template>PPM Agile Commit Stage Gate - Plan Template</Template>
  <TotalTime>23068</TotalTime>
  <Words>504</Words>
  <Application>Microsoft Office PowerPoint</Application>
  <PresentationFormat>Widescreen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Light</vt:lpstr>
      <vt:lpstr>GBS PPT Template </vt:lpstr>
      <vt:lpstr>2_Office Theme</vt:lpstr>
      <vt:lpstr>3_Office Theme</vt:lpstr>
      <vt:lpstr>Solution Overview / Daily Operation / Troubleshooting</vt:lpstr>
      <vt:lpstr>What is zScaler?</vt:lpstr>
      <vt:lpstr>Deployment Visualized</vt:lpstr>
      <vt:lpstr>zScaler Agent</vt:lpstr>
      <vt:lpstr>zScaler Agent</vt:lpstr>
      <vt:lpstr>How is it deployed?</vt:lpstr>
      <vt:lpstr>Troubleshooting</vt:lpstr>
      <vt:lpstr>Troubleshooting Continued</vt:lpstr>
      <vt:lpstr>Troubleshooting Continued</vt:lpstr>
      <vt:lpstr>Troubleshooting Continued</vt:lpstr>
      <vt:lpstr>Frequently Asked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Rishabh Arora</dc:creator>
  <cp:lastModifiedBy>Warwick J. Benge</cp:lastModifiedBy>
  <cp:revision>670</cp:revision>
  <dcterms:created xsi:type="dcterms:W3CDTF">2015-05-28T12:52:18Z</dcterms:created>
  <dcterms:modified xsi:type="dcterms:W3CDTF">2018-01-05T11:51:14Z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0x010100488A4C114B37B4458EE13FBD8F6B99B4</vt:lpwstr>
  </property>
</Properties>
</file>